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media/image39.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handoutMasterIdLst>
    <p:handoutMasterId r:id="rId67"/>
  </p:handoutMasterIdLst>
  <p:sldIdLst>
    <p:sldId id="258" r:id="rId5"/>
    <p:sldId id="259" r:id="rId6"/>
    <p:sldId id="260" r:id="rId7"/>
    <p:sldId id="261" r:id="rId8"/>
    <p:sldId id="274" r:id="rId9"/>
    <p:sldId id="275" r:id="rId10"/>
    <p:sldId id="276" r:id="rId11"/>
    <p:sldId id="263" r:id="rId12"/>
    <p:sldId id="277" r:id="rId13"/>
    <p:sldId id="278" r:id="rId14"/>
    <p:sldId id="279" r:id="rId15"/>
    <p:sldId id="280" r:id="rId16"/>
    <p:sldId id="281" r:id="rId17"/>
    <p:sldId id="296" r:id="rId18"/>
    <p:sldId id="297" r:id="rId19"/>
    <p:sldId id="298" r:id="rId20"/>
    <p:sldId id="299" r:id="rId21"/>
    <p:sldId id="300" r:id="rId22"/>
    <p:sldId id="301" r:id="rId23"/>
    <p:sldId id="284" r:id="rId24"/>
    <p:sldId id="302" r:id="rId25"/>
    <p:sldId id="303" r:id="rId26"/>
    <p:sldId id="304" r:id="rId27"/>
    <p:sldId id="285" r:id="rId28"/>
    <p:sldId id="286" r:id="rId29"/>
    <p:sldId id="287" r:id="rId30"/>
    <p:sldId id="288" r:id="rId31"/>
    <p:sldId id="291" r:id="rId32"/>
    <p:sldId id="290" r:id="rId33"/>
    <p:sldId id="305" r:id="rId34"/>
    <p:sldId id="306" r:id="rId35"/>
    <p:sldId id="307" r:id="rId36"/>
    <p:sldId id="293" r:id="rId37"/>
    <p:sldId id="294" r:id="rId38"/>
    <p:sldId id="308" r:id="rId39"/>
    <p:sldId id="309" r:id="rId40"/>
    <p:sldId id="310" r:id="rId41"/>
    <p:sldId id="311" r:id="rId42"/>
    <p:sldId id="295" r:id="rId43"/>
    <p:sldId id="327" r:id="rId44"/>
    <p:sldId id="312" r:id="rId45"/>
    <p:sldId id="313" r:id="rId46"/>
    <p:sldId id="314" r:id="rId47"/>
    <p:sldId id="321" r:id="rId48"/>
    <p:sldId id="315" r:id="rId49"/>
    <p:sldId id="316" r:id="rId50"/>
    <p:sldId id="317" r:id="rId51"/>
    <p:sldId id="323" r:id="rId52"/>
    <p:sldId id="322" r:id="rId53"/>
    <p:sldId id="318" r:id="rId54"/>
    <p:sldId id="319" r:id="rId55"/>
    <p:sldId id="320" r:id="rId56"/>
    <p:sldId id="331" r:id="rId57"/>
    <p:sldId id="332" r:id="rId58"/>
    <p:sldId id="324" r:id="rId59"/>
    <p:sldId id="325" r:id="rId60"/>
    <p:sldId id="326" r:id="rId61"/>
    <p:sldId id="333" r:id="rId62"/>
    <p:sldId id="329" r:id="rId63"/>
    <p:sldId id="330" r:id="rId64"/>
    <p:sldId id="334" r:id="rId6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EC763"/>
    <a:srgbClr val="1994CA"/>
    <a:srgbClr val="146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08" autoAdjust="0"/>
  </p:normalViewPr>
  <p:slideViewPr>
    <p:cSldViewPr snapToGrid="0" showGuides="1">
      <p:cViewPr varScale="1">
        <p:scale>
          <a:sx n="76" d="100"/>
          <a:sy n="76" d="100"/>
        </p:scale>
        <p:origin x="149" y="53"/>
      </p:cViewPr>
      <p:guideLst/>
    </p:cSldViewPr>
  </p:slideViewPr>
  <p:notesTextViewPr>
    <p:cViewPr>
      <p:scale>
        <a:sx n="1" d="1"/>
        <a:sy n="1" d="1"/>
      </p:scale>
      <p:origin x="0" y="0"/>
    </p:cViewPr>
  </p:notesTextViewPr>
  <p:notesViewPr>
    <p:cSldViewPr snapToGrid="0">
      <p:cViewPr varScale="1">
        <p:scale>
          <a:sx n="81" d="100"/>
          <a:sy n="81" d="100"/>
        </p:scale>
        <p:origin x="325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dirty="0">
              <a:latin typeface="Corbel" panose="020B0503020204020204" pitchFamily="34" charset="0"/>
            </a:rPr>
            <a:t>Atvejų analizė: šilumos siurblių modernizavimas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dirty="0">
              <a:latin typeface="Corbel" panose="020B0503020204020204" pitchFamily="34" charset="0"/>
            </a:rPr>
            <a:t>Gyvenamojo namo modernizavimas – vienbučio namo modernizavimas</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dirty="0">
              <a:latin typeface="Corbel" panose="020B0503020204020204" pitchFamily="34" charset="0"/>
            </a:rPr>
            <a:t>Gyvenamojo namo modernizavimas – vienbučio namo modernizavimas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p>
      </dgm:t>
    </dgm:pt>
    <dgm:pt modelId="{A5F0E317-6D60-4C13-8F2E-06A80D65CE77}" type="sibTrans" cxnId="{8D655D75-EF2E-4999-8E7D-3C38112D1EA5}">
      <dgm:prSet/>
      <dgm:spPr/>
      <dgm:t>
        <a:bodyPr/>
        <a:lstStyle/>
        <a:p>
          <a:endParaRPr lang="en-GB"/>
        </a:p>
      </dgm:t>
    </dgm:pt>
    <dgm:pt modelId="{4606DBD4-CF8B-488B-93F2-8F8D4C45CB21}">
      <dgm:prSet phldrT="[Text]" custT="1"/>
      <dgm:spPr/>
      <dgm:t>
        <a:bodyPr/>
        <a:lstStyle/>
        <a:p>
          <a:pPr>
            <a:buFont typeface="+mj-lt"/>
            <a:buAutoNum type="arabicPeriod"/>
          </a:pPr>
          <a:r>
            <a:rPr lang="lt-LT" sz="1000" b="0" u="none" noProof="0" dirty="0">
              <a:latin typeface="Corbel" panose="020B0503020204020204" pitchFamily="34" charset="0"/>
            </a:rPr>
            <a:t>Skaitmeninė dokumentacija ir 3D modeliavimas</a:t>
          </a:r>
        </a:p>
      </dgm:t>
    </dgm:pt>
    <dgm:pt modelId="{275CBC97-E00D-43F7-AEF9-98491FF474F5}" type="parTrans" cxnId="{0BD9D1C9-9F3F-4E12-9741-F3ED7F19EC4A}">
      <dgm:prSet/>
      <dgm:spPr/>
      <dgm:t>
        <a:bodyPr/>
        <a:lstStyle/>
        <a:p>
          <a:endParaRPr lang="en-GB" sz="1600"/>
        </a:p>
      </dgm:t>
    </dgm:pt>
    <dgm:pt modelId="{BF8B2FF0-BC1A-4078-AD66-9B8F5ADB8967}" type="sibTrans" cxnId="{0BD9D1C9-9F3F-4E12-9741-F3ED7F19EC4A}">
      <dgm:prSet/>
      <dgm:spPr/>
      <dgm:t>
        <a:bodyPr/>
        <a:lstStyle/>
        <a:p>
          <a:endParaRPr lang="en-GB"/>
        </a:p>
      </dgm:t>
    </dgm:pt>
    <dgm:pt modelId="{65BDECEB-CD5C-489D-B915-5C1C5C6AE632}">
      <dgm:prSet phldrT="[Text]" custT="1"/>
      <dgm:spPr/>
      <dgm:t>
        <a:bodyPr/>
        <a:lstStyle/>
        <a:p>
          <a:pPr>
            <a:buFont typeface="+mj-lt"/>
            <a:buAutoNum type="arabicPeriod"/>
          </a:pPr>
          <a:r>
            <a:rPr lang="lt-LT" sz="1000" b="0" u="none" noProof="0" dirty="0">
              <a:latin typeface="Corbel" panose="020B0503020204020204" pitchFamily="34" charset="0"/>
            </a:rPr>
            <a:t>Atitvarų reabilitacija</a:t>
          </a:r>
        </a:p>
      </dgm:t>
    </dgm:pt>
    <dgm:pt modelId="{46B0258F-410E-4F82-A974-063DB7F157C0}" type="parTrans" cxnId="{342712A7-1422-4F8F-AABE-965CF637D650}">
      <dgm:prSet/>
      <dgm:spPr/>
      <dgm:t>
        <a:bodyPr/>
        <a:lstStyle/>
        <a:p>
          <a:endParaRPr lang="en-GB" sz="1600"/>
        </a:p>
      </dgm:t>
    </dgm:pt>
    <dgm:pt modelId="{2FC2AE9C-1B7A-41F8-99A7-044B2163F5A5}" type="sibTrans" cxnId="{342712A7-1422-4F8F-AABE-965CF637D650}">
      <dgm:prSet/>
      <dgm:spPr/>
      <dgm:t>
        <a:bodyPr/>
        <a:lstStyle/>
        <a:p>
          <a:endParaRPr lang="en-GB"/>
        </a:p>
      </dgm:t>
    </dgm:pt>
    <dgm:pt modelId="{39F9365C-E917-422E-947E-655994D06B7A}">
      <dgm:prSet phldrT="[Text]" custT="1"/>
      <dgm:spPr/>
      <dgm:t>
        <a:bodyPr/>
        <a:lstStyle/>
        <a:p>
          <a:pPr>
            <a:buFont typeface="+mj-lt"/>
            <a:buAutoNum type="arabicPeriod"/>
          </a:pPr>
          <a:r>
            <a:rPr lang="lt-LT" sz="1000" b="0" u="none" noProof="0" dirty="0">
              <a:latin typeface="Corbel" panose="020B0503020204020204" pitchFamily="34" charset="0"/>
            </a:rPr>
            <a:t>Geoterminio šilumos siurblio sistema</a:t>
          </a:r>
        </a:p>
      </dgm:t>
    </dgm:pt>
    <dgm:pt modelId="{E2E76133-8E53-466E-AE20-F00552B10D2B}" type="parTrans" cxnId="{E636760D-B6EA-4B65-B056-241B0DF4B1F7}">
      <dgm:prSet/>
      <dgm:spPr/>
      <dgm:t>
        <a:bodyPr/>
        <a:lstStyle/>
        <a:p>
          <a:endParaRPr lang="en-GB" sz="1600"/>
        </a:p>
      </dgm:t>
    </dgm:pt>
    <dgm:pt modelId="{E2AD8CC4-CFC5-484F-9E79-AEE2E234C380}" type="sibTrans" cxnId="{E636760D-B6EA-4B65-B056-241B0DF4B1F7}">
      <dgm:prSet/>
      <dgm:spPr/>
      <dgm:t>
        <a:bodyPr/>
        <a:lstStyle/>
        <a:p>
          <a:endParaRPr lang="en-GB"/>
        </a:p>
      </dgm:t>
    </dgm:pt>
    <dgm:pt modelId="{91CF8176-7809-4780-BAE3-1E3039047B3A}">
      <dgm:prSet phldrT="[Text]" custT="1"/>
      <dgm:spPr/>
      <dgm:t>
        <a:bodyPr/>
        <a:lstStyle/>
        <a:p>
          <a:pPr>
            <a:buFont typeface="+mj-lt"/>
            <a:buAutoNum type="arabicPeriod"/>
          </a:pPr>
          <a:r>
            <a:rPr lang="lt-LT" sz="1000" b="0" u="none" noProof="0" dirty="0">
              <a:latin typeface="Corbel" panose="020B0503020204020204" pitchFamily="34" charset="0"/>
            </a:rPr>
            <a:t>Spinduliuojanti lubinė paskirstymo sistema</a:t>
          </a:r>
        </a:p>
      </dgm:t>
    </dgm:pt>
    <dgm:pt modelId="{0121AB1E-6A8C-456F-A1AD-161358639F71}" type="parTrans" cxnId="{4E7D14EF-6A0B-4D1B-889F-41822DA1EBBA}">
      <dgm:prSet/>
      <dgm:spPr/>
      <dgm:t>
        <a:bodyPr/>
        <a:lstStyle/>
        <a:p>
          <a:endParaRPr lang="en-GB" sz="1600"/>
        </a:p>
      </dgm:t>
    </dgm:pt>
    <dgm:pt modelId="{36784A3E-C0B1-47AF-9D88-F651A1E75893}" type="sibTrans" cxnId="{4E7D14EF-6A0B-4D1B-889F-41822DA1EBBA}">
      <dgm:prSet/>
      <dgm:spPr/>
      <dgm:t>
        <a:bodyPr/>
        <a:lstStyle/>
        <a:p>
          <a:endParaRPr lang="en-GB"/>
        </a:p>
      </dgm:t>
    </dgm:pt>
    <dgm:pt modelId="{037FBF27-9536-48A3-B017-019409090534}">
      <dgm:prSet phldrT="[Text]" custT="1"/>
      <dgm:spPr/>
      <dgm:t>
        <a:bodyPr/>
        <a:lstStyle/>
        <a:p>
          <a:pPr>
            <a:buFont typeface="+mj-lt"/>
            <a:buAutoNum type="arabicPeriod"/>
          </a:pPr>
          <a:r>
            <a:rPr lang="lt-LT" sz="1000" b="0" u="none" noProof="0" dirty="0">
              <a:latin typeface="Corbel" panose="020B0503020204020204" pitchFamily="34" charset="0"/>
            </a:rPr>
            <a:t>Atsinaujinančios energijos integracija</a:t>
          </a:r>
        </a:p>
      </dgm:t>
    </dgm:pt>
    <dgm:pt modelId="{9919DB43-2F24-4042-B633-CE5F04E7EB23}" type="parTrans" cxnId="{8DB8F954-7945-4A9C-9DAC-631902D2B3B2}">
      <dgm:prSet/>
      <dgm:spPr/>
      <dgm:t>
        <a:bodyPr/>
        <a:lstStyle/>
        <a:p>
          <a:endParaRPr lang="en-GB" sz="1600"/>
        </a:p>
      </dgm:t>
    </dgm:pt>
    <dgm:pt modelId="{25D7FFE3-B1AD-4B4F-839B-FD92EE6839F0}" type="sibTrans" cxnId="{8DB8F954-7945-4A9C-9DAC-631902D2B3B2}">
      <dgm:prSet/>
      <dgm:spPr/>
      <dgm:t>
        <a:bodyPr/>
        <a:lstStyle/>
        <a:p>
          <a:endParaRPr lang="en-GB"/>
        </a:p>
      </dgm:t>
    </dgm:pt>
    <dgm:pt modelId="{7943DC19-94B7-4453-93B7-44317A71C95F}">
      <dgm:prSet phldrT="[Text]" custT="1"/>
      <dgm:spPr/>
      <dgm:t>
        <a:bodyPr/>
        <a:lstStyle/>
        <a:p>
          <a:pPr>
            <a:buFont typeface="+mj-lt"/>
            <a:buAutoNum type="arabicPeriod"/>
          </a:pPr>
          <a:r>
            <a:rPr lang="lt-LT" sz="1000" b="0" u="none" noProof="0" dirty="0">
              <a:latin typeface="Corbel" panose="020B0503020204020204" pitchFamily="34" charset="0"/>
            </a:rPr>
            <a:t>Vėdinimas ir patalpų komfortas</a:t>
          </a:r>
        </a:p>
      </dgm:t>
    </dgm:pt>
    <dgm:pt modelId="{FF25C401-77F0-4433-BEAD-6D193CF20581}" type="parTrans" cxnId="{8D1B7B7C-B006-4A2F-BE22-B85C88D64E54}">
      <dgm:prSet/>
      <dgm:spPr/>
      <dgm:t>
        <a:bodyPr/>
        <a:lstStyle/>
        <a:p>
          <a:endParaRPr lang="en-GB" sz="1600"/>
        </a:p>
      </dgm:t>
    </dgm:pt>
    <dgm:pt modelId="{5C24B65F-37F4-4439-8803-B803A8AC88B7}" type="sibTrans" cxnId="{8D1B7B7C-B006-4A2F-BE22-B85C88D64E54}">
      <dgm:prSet/>
      <dgm:spPr/>
      <dgm:t>
        <a:bodyPr/>
        <a:lstStyle/>
        <a:p>
          <a:endParaRPr lang="en-GB"/>
        </a:p>
      </dgm:t>
    </dgm:pt>
    <dgm:pt modelId="{BBEB83BE-C2A8-40BF-B90D-32FC59FCD9D5}">
      <dgm:prSet phldrT="[Text]" custT="1"/>
      <dgm:spPr/>
      <dgm:t>
        <a:bodyPr/>
        <a:lstStyle/>
        <a:p>
          <a:pPr>
            <a:buFont typeface="+mj-lt"/>
            <a:buAutoNum type="arabicPeriod"/>
          </a:pPr>
          <a:r>
            <a:rPr lang="lt-LT" sz="1000" b="0" u="none" noProof="0" dirty="0">
              <a:latin typeface="Corbel" panose="020B0503020204020204" pitchFamily="34" charset="0"/>
            </a:rPr>
            <a:t>Atitvarų reabilitacija ir saulės kontrolė</a:t>
          </a:r>
        </a:p>
      </dgm:t>
    </dgm:pt>
    <dgm:pt modelId="{2AB23D22-3E3C-4086-91AB-320C2BD4F7E2}" type="parTrans" cxnId="{98DB9DC8-B1B3-48D0-A1C6-1C0360229B60}">
      <dgm:prSet/>
      <dgm:spPr/>
      <dgm:t>
        <a:bodyPr/>
        <a:lstStyle/>
        <a:p>
          <a:endParaRPr lang="en-GB" sz="1600"/>
        </a:p>
      </dgm:t>
    </dgm:pt>
    <dgm:pt modelId="{6B78A3D7-564E-4E1A-A984-435E0264D822}" type="sibTrans" cxnId="{98DB9DC8-B1B3-48D0-A1C6-1C0360229B60}">
      <dgm:prSet/>
      <dgm:spPr/>
      <dgm:t>
        <a:bodyPr/>
        <a:lstStyle/>
        <a:p>
          <a:endParaRPr lang="en-GB"/>
        </a:p>
      </dgm:t>
    </dgm:pt>
    <dgm:pt modelId="{C6A3B5B2-7177-4022-BF41-DE67B976F19E}">
      <dgm:prSet phldrT="[Text]" custT="1"/>
      <dgm:spPr/>
      <dgm:t>
        <a:bodyPr/>
        <a:lstStyle/>
        <a:p>
          <a:pPr>
            <a:buFont typeface="+mj-lt"/>
            <a:buAutoNum type="arabicPeriod"/>
          </a:pPr>
          <a:r>
            <a:rPr lang="lt-LT" sz="1000" b="0" u="none" noProof="0" dirty="0">
              <a:latin typeface="Corbel" panose="020B0503020204020204" pitchFamily="34" charset="0"/>
            </a:rPr>
            <a:t>Geoterminė ir hibridinė šilumos siurblių sistema</a:t>
          </a:r>
        </a:p>
      </dgm:t>
    </dgm:pt>
    <dgm:pt modelId="{2584CA1B-5684-443C-85AB-6C3B7D336369}" type="parTrans" cxnId="{D7385AAE-73A4-4A47-AC03-02159EFC4B83}">
      <dgm:prSet/>
      <dgm:spPr/>
      <dgm:t>
        <a:bodyPr/>
        <a:lstStyle/>
        <a:p>
          <a:endParaRPr lang="en-GB" sz="1600"/>
        </a:p>
      </dgm:t>
    </dgm:pt>
    <dgm:pt modelId="{76CD50F4-C632-4E44-88AD-5BEECCE27B0A}" type="sibTrans" cxnId="{D7385AAE-73A4-4A47-AC03-02159EFC4B83}">
      <dgm:prSet/>
      <dgm:spPr/>
      <dgm:t>
        <a:bodyPr/>
        <a:lstStyle/>
        <a:p>
          <a:endParaRPr lang="en-GB"/>
        </a:p>
      </dgm:t>
    </dgm:pt>
    <dgm:pt modelId="{027A6D73-74F2-4A56-86DE-63FFEA2F7D69}">
      <dgm:prSet phldrT="[Text]" custT="1"/>
      <dgm:spPr/>
      <dgm:t>
        <a:bodyPr/>
        <a:lstStyle/>
        <a:p>
          <a:pPr>
            <a:buFont typeface="+mj-lt"/>
            <a:buAutoNum type="arabicPeriod"/>
          </a:pPr>
          <a:r>
            <a:rPr lang="lt-LT" sz="1000" b="0" u="none" noProof="0" dirty="0">
              <a:latin typeface="Corbel" panose="020B0503020204020204" pitchFamily="34" charset="0"/>
            </a:rPr>
            <a:t>Spinduliuojanti lubinė šildymo / vėsinimo sistema</a:t>
          </a:r>
        </a:p>
      </dgm:t>
    </dgm:pt>
    <dgm:pt modelId="{25329EA2-99F0-480E-AA40-ECDC8EE68280}" type="parTrans" cxnId="{E50B650C-3A04-403C-B472-7D2EED23F461}">
      <dgm:prSet/>
      <dgm:spPr/>
      <dgm:t>
        <a:bodyPr/>
        <a:lstStyle/>
        <a:p>
          <a:endParaRPr lang="en-GB" sz="1600"/>
        </a:p>
      </dgm:t>
    </dgm:pt>
    <dgm:pt modelId="{012DF713-C1D4-4193-A4D6-4295BE872CD1}" type="sibTrans" cxnId="{E50B650C-3A04-403C-B472-7D2EED23F461}">
      <dgm:prSet/>
      <dgm:spPr/>
      <dgm:t>
        <a:bodyPr/>
        <a:lstStyle/>
        <a:p>
          <a:endParaRPr lang="en-GB"/>
        </a:p>
      </dgm:t>
    </dgm:pt>
    <dgm:pt modelId="{473878F1-EB10-4EB1-A638-D67A1ADA96F2}">
      <dgm:prSet phldrT="[Text]" custT="1"/>
      <dgm:spPr/>
      <dgm:t>
        <a:bodyPr/>
        <a:lstStyle/>
        <a:p>
          <a:pPr>
            <a:buNone/>
          </a:pPr>
          <a:r>
            <a:rPr lang="lt-LT" sz="1000" b="0" u="none" noProof="0" dirty="0">
              <a:latin typeface="Corbel" panose="020B0503020204020204" pitchFamily="34" charset="0"/>
            </a:rPr>
            <a:t>Pastatų valdymas ir stebėsena</a:t>
          </a:r>
        </a:p>
      </dgm:t>
    </dgm:pt>
    <dgm:pt modelId="{E55D2FA1-33C8-4777-8E6A-A9A3FB9A3FF7}" type="parTrans" cxnId="{034EDB69-59DF-414E-B718-9B4091961218}">
      <dgm:prSet/>
      <dgm:spPr/>
      <dgm:t>
        <a:bodyPr/>
        <a:lstStyle/>
        <a:p>
          <a:endParaRPr lang="en-GB" sz="1600"/>
        </a:p>
      </dgm:t>
    </dgm:pt>
    <dgm:pt modelId="{51C4F188-A23A-4371-B15A-8D6686CE59A8}" type="sibTrans" cxnId="{034EDB69-59DF-414E-B718-9B4091961218}">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2"/>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2"/>
      <dgm:spPr/>
    </dgm:pt>
    <dgm:pt modelId="{A69566F2-863E-455B-A10F-7E22CD027925}" type="pres">
      <dgm:prSet presAssocID="{E1395D16-D201-4F07-BA90-2B889CED143F}" presName="text2" presStyleLbl="fgAcc2" presStyleIdx="0" presStyleCnt="2" custScaleX="265119" custScaleY="191785">
        <dgm:presLayoutVars>
          <dgm:chPref val="3"/>
        </dgm:presLayoutVars>
      </dgm:prSet>
      <dgm:spPr/>
    </dgm:pt>
    <dgm:pt modelId="{326D8863-9E6B-495D-950E-3DF0C69FF1BC}" type="pres">
      <dgm:prSet presAssocID="{E1395D16-D201-4F07-BA90-2B889CED143F}" presName="hierChild3" presStyleCnt="0"/>
      <dgm:spPr/>
    </dgm:pt>
    <dgm:pt modelId="{39431805-0F64-4BF0-AD03-17C549529089}" type="pres">
      <dgm:prSet presAssocID="{275CBC97-E00D-43F7-AEF9-98491FF474F5}" presName="Name17" presStyleLbl="parChTrans1D3" presStyleIdx="0" presStyleCnt="10"/>
      <dgm:spPr/>
    </dgm:pt>
    <dgm:pt modelId="{5FBCE5EA-9EB6-4A1D-8E45-DC2DAC7E9D57}" type="pres">
      <dgm:prSet presAssocID="{4606DBD4-CF8B-488B-93F2-8F8D4C45CB21}" presName="hierRoot3" presStyleCnt="0"/>
      <dgm:spPr/>
    </dgm:pt>
    <dgm:pt modelId="{D9ADE789-24B5-4E26-A096-7CDC8654FEBC}" type="pres">
      <dgm:prSet presAssocID="{4606DBD4-CF8B-488B-93F2-8F8D4C45CB21}" presName="composite3" presStyleCnt="0"/>
      <dgm:spPr/>
    </dgm:pt>
    <dgm:pt modelId="{46815E9C-0FD6-43A4-A5A3-AE44C0C56E07}" type="pres">
      <dgm:prSet presAssocID="{4606DBD4-CF8B-488B-93F2-8F8D4C45CB21}" presName="background3" presStyleLbl="node3" presStyleIdx="0" presStyleCnt="10"/>
      <dgm:spPr/>
    </dgm:pt>
    <dgm:pt modelId="{62516C28-8E1E-4C56-92FF-982F33A1EB47}" type="pres">
      <dgm:prSet presAssocID="{4606DBD4-CF8B-488B-93F2-8F8D4C45CB21}" presName="text3" presStyleLbl="fgAcc3" presStyleIdx="0" presStyleCnt="10" custScaleX="112921" custScaleY="264212" custLinFactNeighborX="6356">
        <dgm:presLayoutVars>
          <dgm:chPref val="3"/>
        </dgm:presLayoutVars>
      </dgm:prSet>
      <dgm:spPr/>
    </dgm:pt>
    <dgm:pt modelId="{F1936E2C-24D4-4034-B949-D7FE8DF39D23}" type="pres">
      <dgm:prSet presAssocID="{4606DBD4-CF8B-488B-93F2-8F8D4C45CB21}" presName="hierChild4" presStyleCnt="0"/>
      <dgm:spPr/>
    </dgm:pt>
    <dgm:pt modelId="{6A99413F-8B7F-4B1D-9395-C9D13B7BC8EC}" type="pres">
      <dgm:prSet presAssocID="{46B0258F-410E-4F82-A974-063DB7F157C0}" presName="Name17" presStyleLbl="parChTrans1D3" presStyleIdx="1" presStyleCnt="10"/>
      <dgm:spPr/>
    </dgm:pt>
    <dgm:pt modelId="{83C40A12-CA61-41D2-BF59-463C12615F73}" type="pres">
      <dgm:prSet presAssocID="{65BDECEB-CD5C-489D-B915-5C1C5C6AE632}" presName="hierRoot3" presStyleCnt="0"/>
      <dgm:spPr/>
    </dgm:pt>
    <dgm:pt modelId="{D64DA135-5674-4418-A8DD-03C9FC6F2445}" type="pres">
      <dgm:prSet presAssocID="{65BDECEB-CD5C-489D-B915-5C1C5C6AE632}" presName="composite3" presStyleCnt="0"/>
      <dgm:spPr/>
    </dgm:pt>
    <dgm:pt modelId="{70F8972D-253A-40D8-A3E7-3315B2326ACB}" type="pres">
      <dgm:prSet presAssocID="{65BDECEB-CD5C-489D-B915-5C1C5C6AE632}" presName="background3" presStyleLbl="node3" presStyleIdx="1" presStyleCnt="10"/>
      <dgm:spPr/>
    </dgm:pt>
    <dgm:pt modelId="{981A153C-9D8B-49ED-9482-9ED128938EC5}" type="pres">
      <dgm:prSet presAssocID="{65BDECEB-CD5C-489D-B915-5C1C5C6AE632}" presName="text3" presStyleLbl="fgAcc3" presStyleIdx="1" presStyleCnt="10" custScaleX="116802" custScaleY="264212" custLinFactNeighborX="6356">
        <dgm:presLayoutVars>
          <dgm:chPref val="3"/>
        </dgm:presLayoutVars>
      </dgm:prSet>
      <dgm:spPr/>
    </dgm:pt>
    <dgm:pt modelId="{7D22B9AF-3A27-418A-A52B-E3DD5DFF91EB}" type="pres">
      <dgm:prSet presAssocID="{65BDECEB-CD5C-489D-B915-5C1C5C6AE632}" presName="hierChild4" presStyleCnt="0"/>
      <dgm:spPr/>
    </dgm:pt>
    <dgm:pt modelId="{6123D1E5-2F69-4C57-B02B-6201C6CE2640}" type="pres">
      <dgm:prSet presAssocID="{E2E76133-8E53-466E-AE20-F00552B10D2B}" presName="Name17" presStyleLbl="parChTrans1D3" presStyleIdx="2" presStyleCnt="10"/>
      <dgm:spPr/>
    </dgm:pt>
    <dgm:pt modelId="{020746F5-65D6-488E-AC47-D568E8E4DD00}" type="pres">
      <dgm:prSet presAssocID="{39F9365C-E917-422E-947E-655994D06B7A}" presName="hierRoot3" presStyleCnt="0"/>
      <dgm:spPr/>
    </dgm:pt>
    <dgm:pt modelId="{6B45ADFD-7C93-421D-93A6-391898074FC1}" type="pres">
      <dgm:prSet presAssocID="{39F9365C-E917-422E-947E-655994D06B7A}" presName="composite3" presStyleCnt="0"/>
      <dgm:spPr/>
    </dgm:pt>
    <dgm:pt modelId="{96AEBF7B-012A-4DC6-8D24-48C7383A1C5F}" type="pres">
      <dgm:prSet presAssocID="{39F9365C-E917-422E-947E-655994D06B7A}" presName="background3" presStyleLbl="node3" presStyleIdx="2" presStyleCnt="10"/>
      <dgm:spPr/>
    </dgm:pt>
    <dgm:pt modelId="{FCBEA74C-ED1D-4A41-818B-A5082B614B5D}" type="pres">
      <dgm:prSet presAssocID="{39F9365C-E917-422E-947E-655994D06B7A}" presName="text3" presStyleLbl="fgAcc3" presStyleIdx="2" presStyleCnt="10" custScaleY="264212" custLinFactNeighborX="6356">
        <dgm:presLayoutVars>
          <dgm:chPref val="3"/>
        </dgm:presLayoutVars>
      </dgm:prSet>
      <dgm:spPr/>
    </dgm:pt>
    <dgm:pt modelId="{C7216653-CCAA-4DF9-BA27-157DE30D6698}" type="pres">
      <dgm:prSet presAssocID="{39F9365C-E917-422E-947E-655994D06B7A}" presName="hierChild4" presStyleCnt="0"/>
      <dgm:spPr/>
    </dgm:pt>
    <dgm:pt modelId="{0C297FA9-8104-4308-9269-C0E1804CD942}" type="pres">
      <dgm:prSet presAssocID="{0121AB1E-6A8C-456F-A1AD-161358639F71}" presName="Name17" presStyleLbl="parChTrans1D3" presStyleIdx="3" presStyleCnt="10"/>
      <dgm:spPr/>
    </dgm:pt>
    <dgm:pt modelId="{27A594D7-677A-4CE7-A881-67D84ED323C6}" type="pres">
      <dgm:prSet presAssocID="{91CF8176-7809-4780-BAE3-1E3039047B3A}" presName="hierRoot3" presStyleCnt="0"/>
      <dgm:spPr/>
    </dgm:pt>
    <dgm:pt modelId="{D0AE6361-2268-43BD-AD12-E6DBF6FCD0CA}" type="pres">
      <dgm:prSet presAssocID="{91CF8176-7809-4780-BAE3-1E3039047B3A}" presName="composite3" presStyleCnt="0"/>
      <dgm:spPr/>
    </dgm:pt>
    <dgm:pt modelId="{083F9423-8FCE-4414-B8FB-7C50B4CC9D17}" type="pres">
      <dgm:prSet presAssocID="{91CF8176-7809-4780-BAE3-1E3039047B3A}" presName="background3" presStyleLbl="node3" presStyleIdx="3" presStyleCnt="10"/>
      <dgm:spPr/>
    </dgm:pt>
    <dgm:pt modelId="{322A9AA9-E26D-468D-B256-0F554F7EF7A8}" type="pres">
      <dgm:prSet presAssocID="{91CF8176-7809-4780-BAE3-1E3039047B3A}" presName="text3" presStyleLbl="fgAcc3" presStyleIdx="3" presStyleCnt="10" custScaleY="264212" custLinFactNeighborX="6356">
        <dgm:presLayoutVars>
          <dgm:chPref val="3"/>
        </dgm:presLayoutVars>
      </dgm:prSet>
      <dgm:spPr/>
    </dgm:pt>
    <dgm:pt modelId="{7F3527D0-B377-4ECF-9031-04277AE5D7A3}" type="pres">
      <dgm:prSet presAssocID="{91CF8176-7809-4780-BAE3-1E3039047B3A}" presName="hierChild4" presStyleCnt="0"/>
      <dgm:spPr/>
    </dgm:pt>
    <dgm:pt modelId="{90729745-3076-4928-A36E-9D8B8DE36A3E}" type="pres">
      <dgm:prSet presAssocID="{9919DB43-2F24-4042-B633-CE5F04E7EB23}" presName="Name17" presStyleLbl="parChTrans1D3" presStyleIdx="4" presStyleCnt="10"/>
      <dgm:spPr/>
    </dgm:pt>
    <dgm:pt modelId="{ADE0EBEC-7748-409E-9580-4FE107A35C0C}" type="pres">
      <dgm:prSet presAssocID="{037FBF27-9536-48A3-B017-019409090534}" presName="hierRoot3" presStyleCnt="0"/>
      <dgm:spPr/>
    </dgm:pt>
    <dgm:pt modelId="{061DAB57-A4B8-42B3-B598-5CCAE371BBE9}" type="pres">
      <dgm:prSet presAssocID="{037FBF27-9536-48A3-B017-019409090534}" presName="composite3" presStyleCnt="0"/>
      <dgm:spPr/>
    </dgm:pt>
    <dgm:pt modelId="{E817B95F-8A69-45C6-AFD8-2E41E63BD20A}" type="pres">
      <dgm:prSet presAssocID="{037FBF27-9536-48A3-B017-019409090534}" presName="background3" presStyleLbl="node3" presStyleIdx="4" presStyleCnt="10"/>
      <dgm:spPr/>
    </dgm:pt>
    <dgm:pt modelId="{F6335BC0-C774-4E60-837F-4707C92BD31D}" type="pres">
      <dgm:prSet presAssocID="{037FBF27-9536-48A3-B017-019409090534}" presName="text3" presStyleLbl="fgAcc3" presStyleIdx="4" presStyleCnt="10" custScaleY="264212">
        <dgm:presLayoutVars>
          <dgm:chPref val="3"/>
        </dgm:presLayoutVars>
      </dgm:prSet>
      <dgm:spPr/>
    </dgm:pt>
    <dgm:pt modelId="{CA6C9742-00C2-4D47-A2B8-400DE6D2ED2F}" type="pres">
      <dgm:prSet presAssocID="{037FBF27-9536-48A3-B017-019409090534}" presName="hierChild4" presStyleCnt="0"/>
      <dgm:spPr/>
    </dgm:pt>
    <dgm:pt modelId="{E1AEF341-0362-4AA5-9748-DE12CB9065F7}" type="pres">
      <dgm:prSet presAssocID="{FF25C401-77F0-4433-BEAD-6D193CF20581}" presName="Name17" presStyleLbl="parChTrans1D3" presStyleIdx="5" presStyleCnt="10"/>
      <dgm:spPr/>
    </dgm:pt>
    <dgm:pt modelId="{6DFD3186-D51E-4410-82B1-48D5409EFEAA}" type="pres">
      <dgm:prSet presAssocID="{7943DC19-94B7-4453-93B7-44317A71C95F}" presName="hierRoot3" presStyleCnt="0"/>
      <dgm:spPr/>
    </dgm:pt>
    <dgm:pt modelId="{F0FE27A8-0A31-4362-95F7-A2B530D92FAB}" type="pres">
      <dgm:prSet presAssocID="{7943DC19-94B7-4453-93B7-44317A71C95F}" presName="composite3" presStyleCnt="0"/>
      <dgm:spPr/>
    </dgm:pt>
    <dgm:pt modelId="{30132955-5F40-4770-8A91-5FFCCC74D9D8}" type="pres">
      <dgm:prSet presAssocID="{7943DC19-94B7-4453-93B7-44317A71C95F}" presName="background3" presStyleLbl="node3" presStyleIdx="5" presStyleCnt="10"/>
      <dgm:spPr/>
    </dgm:pt>
    <dgm:pt modelId="{4281D8B8-F053-40F3-9ACC-BF5EB74F20CD}" type="pres">
      <dgm:prSet presAssocID="{7943DC19-94B7-4453-93B7-44317A71C95F}" presName="text3" presStyleLbl="fgAcc3" presStyleIdx="5" presStyleCnt="10" custScaleY="264212" custLinFactNeighborX="6356">
        <dgm:presLayoutVars>
          <dgm:chPref val="3"/>
        </dgm:presLayoutVars>
      </dgm:prSet>
      <dgm:spPr/>
    </dgm:pt>
    <dgm:pt modelId="{2085A141-598C-45C9-976E-928DF3795445}" type="pres">
      <dgm:prSet presAssocID="{7943DC19-94B7-4453-93B7-44317A71C95F}" presName="hierChild4" presStyleCnt="0"/>
      <dgm:spPr/>
    </dgm:pt>
    <dgm:pt modelId="{381ECD1B-7D43-48A9-9ECB-CBCAB55C5D8E}" type="pres">
      <dgm:prSet presAssocID="{AEB264C2-1E48-436A-85F2-D95DE37EC5C3}" presName="Name10" presStyleLbl="parChTrans1D2" presStyleIdx="1" presStyleCnt="2"/>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2"/>
      <dgm:spPr/>
    </dgm:pt>
    <dgm:pt modelId="{D50950F1-08D3-4F22-83AE-86AE441A7C4B}" type="pres">
      <dgm:prSet presAssocID="{246F0F31-3704-49EA-A0CA-7879DB4A9587}" presName="text2" presStyleLbl="fgAcc2" presStyleIdx="1" presStyleCnt="2" custScaleX="230871" custScaleY="157884">
        <dgm:presLayoutVars>
          <dgm:chPref val="3"/>
        </dgm:presLayoutVars>
      </dgm:prSet>
      <dgm:spPr/>
    </dgm:pt>
    <dgm:pt modelId="{3BC7B5F4-43F0-4A0C-983B-1378986A1043}" type="pres">
      <dgm:prSet presAssocID="{246F0F31-3704-49EA-A0CA-7879DB4A9587}" presName="hierChild3" presStyleCnt="0"/>
      <dgm:spPr/>
    </dgm:pt>
    <dgm:pt modelId="{6EA39D82-3B21-4074-B625-AFA3F2FDA35A}" type="pres">
      <dgm:prSet presAssocID="{2AB23D22-3E3C-4086-91AB-320C2BD4F7E2}" presName="Name17" presStyleLbl="parChTrans1D3" presStyleIdx="6" presStyleCnt="10"/>
      <dgm:spPr/>
    </dgm:pt>
    <dgm:pt modelId="{42DCA519-B1A0-4D05-B59D-47091AD71A0A}" type="pres">
      <dgm:prSet presAssocID="{BBEB83BE-C2A8-40BF-B90D-32FC59FCD9D5}" presName="hierRoot3" presStyleCnt="0"/>
      <dgm:spPr/>
    </dgm:pt>
    <dgm:pt modelId="{DD7FE800-3765-4AB3-B3F7-D6ED135091F1}" type="pres">
      <dgm:prSet presAssocID="{BBEB83BE-C2A8-40BF-B90D-32FC59FCD9D5}" presName="composite3" presStyleCnt="0"/>
      <dgm:spPr/>
    </dgm:pt>
    <dgm:pt modelId="{53C690AD-797B-439C-8434-70C6249710D3}" type="pres">
      <dgm:prSet presAssocID="{BBEB83BE-C2A8-40BF-B90D-32FC59FCD9D5}" presName="background3" presStyleLbl="node3" presStyleIdx="6" presStyleCnt="10"/>
      <dgm:spPr/>
    </dgm:pt>
    <dgm:pt modelId="{481A4FB4-13A4-435B-97D7-1C40ECFCCFC3}" type="pres">
      <dgm:prSet presAssocID="{BBEB83BE-C2A8-40BF-B90D-32FC59FCD9D5}" presName="text3" presStyleLbl="fgAcc3" presStyleIdx="6" presStyleCnt="10" custScaleY="264212" custLinFactNeighborX="6356">
        <dgm:presLayoutVars>
          <dgm:chPref val="3"/>
        </dgm:presLayoutVars>
      </dgm:prSet>
      <dgm:spPr/>
    </dgm:pt>
    <dgm:pt modelId="{E215CEFD-C57C-4C9E-8C3D-FBEA3039CBEE}" type="pres">
      <dgm:prSet presAssocID="{BBEB83BE-C2A8-40BF-B90D-32FC59FCD9D5}" presName="hierChild4" presStyleCnt="0"/>
      <dgm:spPr/>
    </dgm:pt>
    <dgm:pt modelId="{4F27D681-7F2D-426A-B898-6EACA1F8A7AC}" type="pres">
      <dgm:prSet presAssocID="{2584CA1B-5684-443C-85AB-6C3B7D336369}" presName="Name17" presStyleLbl="parChTrans1D3" presStyleIdx="7" presStyleCnt="10"/>
      <dgm:spPr/>
    </dgm:pt>
    <dgm:pt modelId="{C36AF7BF-3848-4C92-878B-A5D1C6447522}" type="pres">
      <dgm:prSet presAssocID="{C6A3B5B2-7177-4022-BF41-DE67B976F19E}" presName="hierRoot3" presStyleCnt="0"/>
      <dgm:spPr/>
    </dgm:pt>
    <dgm:pt modelId="{E8A69C8C-FA5E-4A9B-AE6F-CB0C44493EBF}" type="pres">
      <dgm:prSet presAssocID="{C6A3B5B2-7177-4022-BF41-DE67B976F19E}" presName="composite3" presStyleCnt="0"/>
      <dgm:spPr/>
    </dgm:pt>
    <dgm:pt modelId="{452BD568-A3FD-4CA1-A9BD-4C9FA2A58DA2}" type="pres">
      <dgm:prSet presAssocID="{C6A3B5B2-7177-4022-BF41-DE67B976F19E}" presName="background3" presStyleLbl="node3" presStyleIdx="7" presStyleCnt="10"/>
      <dgm:spPr/>
    </dgm:pt>
    <dgm:pt modelId="{AAA1B156-7436-4389-9CC0-BFF516F0DC15}" type="pres">
      <dgm:prSet presAssocID="{C6A3B5B2-7177-4022-BF41-DE67B976F19E}" presName="text3" presStyleLbl="fgAcc3" presStyleIdx="7" presStyleCnt="10" custScaleY="264212" custLinFactNeighborX="6356">
        <dgm:presLayoutVars>
          <dgm:chPref val="3"/>
        </dgm:presLayoutVars>
      </dgm:prSet>
      <dgm:spPr/>
    </dgm:pt>
    <dgm:pt modelId="{A7BF3E7A-FED4-433F-8525-C80686A2BBD2}" type="pres">
      <dgm:prSet presAssocID="{C6A3B5B2-7177-4022-BF41-DE67B976F19E}" presName="hierChild4" presStyleCnt="0"/>
      <dgm:spPr/>
    </dgm:pt>
    <dgm:pt modelId="{4C8650F2-89B7-4398-9033-05D14B852819}" type="pres">
      <dgm:prSet presAssocID="{25329EA2-99F0-480E-AA40-ECDC8EE68280}" presName="Name17" presStyleLbl="parChTrans1D3" presStyleIdx="8" presStyleCnt="10"/>
      <dgm:spPr/>
    </dgm:pt>
    <dgm:pt modelId="{4615E4D5-C443-45A4-B33B-3A5F64D64859}" type="pres">
      <dgm:prSet presAssocID="{027A6D73-74F2-4A56-86DE-63FFEA2F7D69}" presName="hierRoot3" presStyleCnt="0"/>
      <dgm:spPr/>
    </dgm:pt>
    <dgm:pt modelId="{6008F382-29F0-41E0-9A23-FCEC7BDC5E1D}" type="pres">
      <dgm:prSet presAssocID="{027A6D73-74F2-4A56-86DE-63FFEA2F7D69}" presName="composite3" presStyleCnt="0"/>
      <dgm:spPr/>
    </dgm:pt>
    <dgm:pt modelId="{8E7A38D6-97F5-4CDF-8828-1AE792D1092C}" type="pres">
      <dgm:prSet presAssocID="{027A6D73-74F2-4A56-86DE-63FFEA2F7D69}" presName="background3" presStyleLbl="node3" presStyleIdx="8" presStyleCnt="10"/>
      <dgm:spPr/>
    </dgm:pt>
    <dgm:pt modelId="{A45A80A0-B6EA-4D4F-AC07-E200D090F139}" type="pres">
      <dgm:prSet presAssocID="{027A6D73-74F2-4A56-86DE-63FFEA2F7D69}" presName="text3" presStyleLbl="fgAcc3" presStyleIdx="8" presStyleCnt="10" custScaleY="264212">
        <dgm:presLayoutVars>
          <dgm:chPref val="3"/>
        </dgm:presLayoutVars>
      </dgm:prSet>
      <dgm:spPr/>
    </dgm:pt>
    <dgm:pt modelId="{A85272F9-0BFD-48F1-BEC2-9700D3AFCC8F}" type="pres">
      <dgm:prSet presAssocID="{027A6D73-74F2-4A56-86DE-63FFEA2F7D69}" presName="hierChild4" presStyleCnt="0"/>
      <dgm:spPr/>
    </dgm:pt>
    <dgm:pt modelId="{56D63F04-953B-4A03-9D6C-4D861FDFAF83}" type="pres">
      <dgm:prSet presAssocID="{E55D2FA1-33C8-4777-8E6A-A9A3FB9A3FF7}" presName="Name17" presStyleLbl="parChTrans1D3" presStyleIdx="9" presStyleCnt="10"/>
      <dgm:spPr/>
    </dgm:pt>
    <dgm:pt modelId="{B805283A-659E-4888-83AD-ED0E15B07195}" type="pres">
      <dgm:prSet presAssocID="{473878F1-EB10-4EB1-A638-D67A1ADA96F2}" presName="hierRoot3" presStyleCnt="0"/>
      <dgm:spPr/>
    </dgm:pt>
    <dgm:pt modelId="{ACCA3F25-6DAE-4E4E-B44D-30F7545E63ED}" type="pres">
      <dgm:prSet presAssocID="{473878F1-EB10-4EB1-A638-D67A1ADA96F2}" presName="composite3" presStyleCnt="0"/>
      <dgm:spPr/>
    </dgm:pt>
    <dgm:pt modelId="{29757DEA-AB12-418F-B249-44F6AD195B9A}" type="pres">
      <dgm:prSet presAssocID="{473878F1-EB10-4EB1-A638-D67A1ADA96F2}" presName="background3" presStyleLbl="node3" presStyleIdx="9" presStyleCnt="10"/>
      <dgm:spPr/>
    </dgm:pt>
    <dgm:pt modelId="{4E4120BA-CADE-4EDE-BBA4-B0E884844F30}" type="pres">
      <dgm:prSet presAssocID="{473878F1-EB10-4EB1-A638-D67A1ADA96F2}" presName="text3" presStyleLbl="fgAcc3" presStyleIdx="9" presStyleCnt="10" custScaleY="264212">
        <dgm:presLayoutVars>
          <dgm:chPref val="3"/>
        </dgm:presLayoutVars>
      </dgm:prSet>
      <dgm:spPr/>
    </dgm:pt>
    <dgm:pt modelId="{E83A491A-F28E-41DD-8606-BA91F9AE17E7}" type="pres">
      <dgm:prSet presAssocID="{473878F1-EB10-4EB1-A638-D67A1ADA96F2}" presName="hierChild4" presStyleCnt="0"/>
      <dgm:spPr/>
    </dgm:pt>
  </dgm:ptLst>
  <dgm:cxnLst>
    <dgm:cxn modelId="{AC60CD03-D748-4992-B6F1-A89F42DACAC5}" type="presOf" srcId="{46B0258F-410E-4F82-A974-063DB7F157C0}" destId="{6A99413F-8B7F-4B1D-9395-C9D13B7BC8EC}" srcOrd="0" destOrd="0" presId="urn:microsoft.com/office/officeart/2005/8/layout/hierarchy1"/>
    <dgm:cxn modelId="{E50B650C-3A04-403C-B472-7D2EED23F461}" srcId="{246F0F31-3704-49EA-A0CA-7879DB4A9587}" destId="{027A6D73-74F2-4A56-86DE-63FFEA2F7D69}" srcOrd="2" destOrd="0" parTransId="{25329EA2-99F0-480E-AA40-ECDC8EE68280}" sibTransId="{012DF713-C1D4-4193-A4D6-4295BE872CD1}"/>
    <dgm:cxn modelId="{E636760D-B6EA-4B65-B056-241B0DF4B1F7}" srcId="{E1395D16-D201-4F07-BA90-2B889CED143F}" destId="{39F9365C-E917-422E-947E-655994D06B7A}" srcOrd="2" destOrd="0" parTransId="{E2E76133-8E53-466E-AE20-F00552B10D2B}" sibTransId="{E2AD8CC4-CFC5-484F-9E79-AEE2E234C380}"/>
    <dgm:cxn modelId="{69AD9919-9C0A-4864-A5F2-32A6CD7ED224}" type="presOf" srcId="{027A6D73-74F2-4A56-86DE-63FFEA2F7D69}" destId="{A45A80A0-B6EA-4D4F-AC07-E200D090F139}" srcOrd="0" destOrd="0" presId="urn:microsoft.com/office/officeart/2005/8/layout/hierarchy1"/>
    <dgm:cxn modelId="{9F587B1A-1386-4555-B557-E17B243FF672}" type="presOf" srcId="{2AB23D22-3E3C-4086-91AB-320C2BD4F7E2}" destId="{6EA39D82-3B21-4074-B625-AFA3F2FDA35A}" srcOrd="0" destOrd="0" presId="urn:microsoft.com/office/officeart/2005/8/layout/hierarchy1"/>
    <dgm:cxn modelId="{D87CA828-4C7C-41F6-B13F-E436D8EAD5E9}" type="presOf" srcId="{473878F1-EB10-4EB1-A638-D67A1ADA96F2}" destId="{4E4120BA-CADE-4EDE-BBA4-B0E884844F30}" srcOrd="0" destOrd="0" presId="urn:microsoft.com/office/officeart/2005/8/layout/hierarchy1"/>
    <dgm:cxn modelId="{96CF802B-3535-4C22-95E5-D3887610466E}" type="presOf" srcId="{BBEB83BE-C2A8-40BF-B90D-32FC59FCD9D5}" destId="{481A4FB4-13A4-435B-97D7-1C40ECFCCFC3}" srcOrd="0" destOrd="0" presId="urn:microsoft.com/office/officeart/2005/8/layout/hierarchy1"/>
    <dgm:cxn modelId="{F296D630-30AC-4CD6-BE52-51FB03961404}" type="presOf" srcId="{0121AB1E-6A8C-456F-A1AD-161358639F71}" destId="{0C297FA9-8104-4308-9269-C0E1804CD942}" srcOrd="0" destOrd="0" presId="urn:microsoft.com/office/officeart/2005/8/layout/hierarchy1"/>
    <dgm:cxn modelId="{EF7D2233-7366-4D5F-8F5F-E9433D3A1D6D}" type="presOf" srcId="{037FBF27-9536-48A3-B017-019409090534}" destId="{F6335BC0-C774-4E60-837F-4707C92BD31D}" srcOrd="0" destOrd="0" presId="urn:microsoft.com/office/officeart/2005/8/layout/hierarchy1"/>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7374023A-4DFE-40A9-9E09-249310ED82EA}" type="presOf" srcId="{7943DC19-94B7-4453-93B7-44317A71C95F}" destId="{4281D8B8-F053-40F3-9ACC-BF5EB74F20CD}" srcOrd="0" destOrd="0" presId="urn:microsoft.com/office/officeart/2005/8/layout/hierarchy1"/>
    <dgm:cxn modelId="{D2F7A744-7C19-4279-83A8-7D428FB88A69}" type="presOf" srcId="{FF25C401-77F0-4433-BEAD-6D193CF20581}" destId="{E1AEF341-0362-4AA5-9748-DE12CB9065F7}" srcOrd="0" destOrd="0" presId="urn:microsoft.com/office/officeart/2005/8/layout/hierarchy1"/>
    <dgm:cxn modelId="{3228DF46-4BA6-49CC-B6D1-82F9EC035E9E}" type="presOf" srcId="{4606DBD4-CF8B-488B-93F2-8F8D4C45CB21}" destId="{62516C28-8E1E-4C56-92FF-982F33A1EB47}" srcOrd="0" destOrd="0" presId="urn:microsoft.com/office/officeart/2005/8/layout/hierarchy1"/>
    <dgm:cxn modelId="{034EDB69-59DF-414E-B718-9B4091961218}" srcId="{246F0F31-3704-49EA-A0CA-7879DB4A9587}" destId="{473878F1-EB10-4EB1-A638-D67A1ADA96F2}" srcOrd="3" destOrd="0" parTransId="{E55D2FA1-33C8-4777-8E6A-A9A3FB9A3FF7}" sibTransId="{51C4F188-A23A-4371-B15A-8D6686CE59A8}"/>
    <dgm:cxn modelId="{DC5AA26E-2E4F-4BA6-A86F-49463C71EADB}" type="presOf" srcId="{275CBC97-E00D-43F7-AEF9-98491FF474F5}" destId="{39431805-0F64-4BF0-AD03-17C549529089}" srcOrd="0" destOrd="0" presId="urn:microsoft.com/office/officeart/2005/8/layout/hierarchy1"/>
    <dgm:cxn modelId="{8DB8F954-7945-4A9C-9DAC-631902D2B3B2}" srcId="{E1395D16-D201-4F07-BA90-2B889CED143F}" destId="{037FBF27-9536-48A3-B017-019409090534}" srcOrd="4" destOrd="0" parTransId="{9919DB43-2F24-4042-B633-CE5F04E7EB23}" sibTransId="{25D7FFE3-B1AD-4B4F-839B-FD92EE6839F0}"/>
    <dgm:cxn modelId="{8D655D75-EF2E-4999-8E7D-3C38112D1EA5}" srcId="{A613BEDB-9903-4D61-87DC-8F47E49F8B6E}" destId="{246F0F31-3704-49EA-A0CA-7879DB4A9587}" srcOrd="1" destOrd="0" parTransId="{AEB264C2-1E48-436A-85F2-D95DE37EC5C3}" sibTransId="{A5F0E317-6D60-4C13-8F2E-06A80D65CE77}"/>
    <dgm:cxn modelId="{8D1B7B7C-B006-4A2F-BE22-B85C88D64E54}" srcId="{E1395D16-D201-4F07-BA90-2B889CED143F}" destId="{7943DC19-94B7-4453-93B7-44317A71C95F}" srcOrd="5" destOrd="0" parTransId="{FF25C401-77F0-4433-BEAD-6D193CF20581}" sibTransId="{5C24B65F-37F4-4439-8803-B803A8AC88B7}"/>
    <dgm:cxn modelId="{EE62817D-6D1C-436E-97CF-ECA106EABFBE}" type="presOf" srcId="{E2E76133-8E53-466E-AE20-F00552B10D2B}" destId="{6123D1E5-2F69-4C57-B02B-6201C6CE2640}" srcOrd="0" destOrd="0" presId="urn:microsoft.com/office/officeart/2005/8/layout/hierarchy1"/>
    <dgm:cxn modelId="{EE7EAD92-8061-494B-B7C3-6A2C1355CBD7}" type="presOf" srcId="{25329EA2-99F0-480E-AA40-ECDC8EE68280}" destId="{4C8650F2-89B7-4398-9033-05D14B852819}" srcOrd="0" destOrd="0" presId="urn:microsoft.com/office/officeart/2005/8/layout/hierarchy1"/>
    <dgm:cxn modelId="{7EF5C69F-7A44-480E-8CAE-1E8D2DBCD4E5}" type="presOf" srcId="{2584CA1B-5684-443C-85AB-6C3B7D336369}" destId="{4F27D681-7F2D-426A-B898-6EACA1F8A7AC}" srcOrd="0" destOrd="0" presId="urn:microsoft.com/office/officeart/2005/8/layout/hierarchy1"/>
    <dgm:cxn modelId="{D0E0C9A6-44BC-494E-9724-E8D96E3E6715}" type="presOf" srcId="{65BDECEB-CD5C-489D-B915-5C1C5C6AE632}" destId="{981A153C-9D8B-49ED-9482-9ED128938EC5}" srcOrd="0" destOrd="0" presId="urn:microsoft.com/office/officeart/2005/8/layout/hierarchy1"/>
    <dgm:cxn modelId="{342712A7-1422-4F8F-AABE-965CF637D650}" srcId="{E1395D16-D201-4F07-BA90-2B889CED143F}" destId="{65BDECEB-CD5C-489D-B915-5C1C5C6AE632}" srcOrd="1" destOrd="0" parTransId="{46B0258F-410E-4F82-A974-063DB7F157C0}" sibTransId="{2FC2AE9C-1B7A-41F8-99A7-044B2163F5A5}"/>
    <dgm:cxn modelId="{A48945AE-4035-49FD-A010-87335CB37A44}" type="presOf" srcId="{E1395D16-D201-4F07-BA90-2B889CED143F}" destId="{A69566F2-863E-455B-A10F-7E22CD027925}" srcOrd="0" destOrd="0" presId="urn:microsoft.com/office/officeart/2005/8/layout/hierarchy1"/>
    <dgm:cxn modelId="{D7385AAE-73A4-4A47-AC03-02159EFC4B83}" srcId="{246F0F31-3704-49EA-A0CA-7879DB4A9587}" destId="{C6A3B5B2-7177-4022-BF41-DE67B976F19E}" srcOrd="1" destOrd="0" parTransId="{2584CA1B-5684-443C-85AB-6C3B7D336369}" sibTransId="{76CD50F4-C632-4E44-88AD-5BEECCE27B0A}"/>
    <dgm:cxn modelId="{D13005B0-6412-4D8A-BA75-C95C739D84F0}" type="presOf" srcId="{39F9365C-E917-422E-947E-655994D06B7A}" destId="{FCBEA74C-ED1D-4A41-818B-A5082B614B5D}" srcOrd="0" destOrd="0" presId="urn:microsoft.com/office/officeart/2005/8/layout/hierarchy1"/>
    <dgm:cxn modelId="{AE6312B0-7333-4684-8C4A-7C0C7D4F9ABC}" type="presOf" srcId="{E55D2FA1-33C8-4777-8E6A-A9A3FB9A3FF7}" destId="{56D63F04-953B-4A03-9D6C-4D861FDFAF83}" srcOrd="0" destOrd="0" presId="urn:microsoft.com/office/officeart/2005/8/layout/hierarchy1"/>
    <dgm:cxn modelId="{9BF846B7-6DA3-4857-8815-28FC3AB81519}" type="presOf" srcId="{91CF8176-7809-4780-BAE3-1E3039047B3A}" destId="{322A9AA9-E26D-468D-B256-0F554F7EF7A8}"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98DB9DC8-B1B3-48D0-A1C6-1C0360229B60}" srcId="{246F0F31-3704-49EA-A0CA-7879DB4A9587}" destId="{BBEB83BE-C2A8-40BF-B90D-32FC59FCD9D5}" srcOrd="0" destOrd="0" parTransId="{2AB23D22-3E3C-4086-91AB-320C2BD4F7E2}" sibTransId="{6B78A3D7-564E-4E1A-A984-435E0264D822}"/>
    <dgm:cxn modelId="{0BD9D1C9-9F3F-4E12-9741-F3ED7F19EC4A}" srcId="{E1395D16-D201-4F07-BA90-2B889CED143F}" destId="{4606DBD4-CF8B-488B-93F2-8F8D4C45CB21}" srcOrd="0" destOrd="0" parTransId="{275CBC97-E00D-43F7-AEF9-98491FF474F5}" sibTransId="{BF8B2FF0-BC1A-4078-AD66-9B8F5ADB8967}"/>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DE54FFE3-882E-4358-9A1B-D10B0BA9629C}" type="presOf" srcId="{9919DB43-2F24-4042-B633-CE5F04E7EB23}" destId="{90729745-3076-4928-A36E-9D8B8DE36A3E}" srcOrd="0" destOrd="0" presId="urn:microsoft.com/office/officeart/2005/8/layout/hierarchy1"/>
    <dgm:cxn modelId="{4E7D14EF-6A0B-4D1B-889F-41822DA1EBBA}" srcId="{E1395D16-D201-4F07-BA90-2B889CED143F}" destId="{91CF8176-7809-4780-BAE3-1E3039047B3A}" srcOrd="3" destOrd="0" parTransId="{0121AB1E-6A8C-456F-A1AD-161358639F71}" sibTransId="{36784A3E-C0B1-47AF-9D88-F651A1E75893}"/>
    <dgm:cxn modelId="{A49BDEF9-9C29-4E2E-A49B-86F3A0F67FFA}" type="presOf" srcId="{C6A3B5B2-7177-4022-BF41-DE67B976F19E}" destId="{AAA1B156-7436-4389-9CC0-BFF516F0DC15}" srcOrd="0" destOrd="0" presId="urn:microsoft.com/office/officeart/2005/8/layout/hierarchy1"/>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80E7D404-1FD8-400A-A988-B29E2E4DDEC6}" type="presParOf" srcId="{326D8863-9E6B-495D-950E-3DF0C69FF1BC}" destId="{39431805-0F64-4BF0-AD03-17C549529089}" srcOrd="0" destOrd="0" presId="urn:microsoft.com/office/officeart/2005/8/layout/hierarchy1"/>
    <dgm:cxn modelId="{96AB49C0-2B2D-48C6-9462-1E2267D39850}" type="presParOf" srcId="{326D8863-9E6B-495D-950E-3DF0C69FF1BC}" destId="{5FBCE5EA-9EB6-4A1D-8E45-DC2DAC7E9D57}" srcOrd="1" destOrd="0" presId="urn:microsoft.com/office/officeart/2005/8/layout/hierarchy1"/>
    <dgm:cxn modelId="{AFF61358-CB98-4BBF-9CAC-E69BFDB990A4}" type="presParOf" srcId="{5FBCE5EA-9EB6-4A1D-8E45-DC2DAC7E9D57}" destId="{D9ADE789-24B5-4E26-A096-7CDC8654FEBC}" srcOrd="0" destOrd="0" presId="urn:microsoft.com/office/officeart/2005/8/layout/hierarchy1"/>
    <dgm:cxn modelId="{F870CC98-21A8-4BB8-99D9-C20C06F73846}" type="presParOf" srcId="{D9ADE789-24B5-4E26-A096-7CDC8654FEBC}" destId="{46815E9C-0FD6-43A4-A5A3-AE44C0C56E07}" srcOrd="0" destOrd="0" presId="urn:microsoft.com/office/officeart/2005/8/layout/hierarchy1"/>
    <dgm:cxn modelId="{A1516125-D2F3-4360-8AC8-6BB3DAE96DE3}" type="presParOf" srcId="{D9ADE789-24B5-4E26-A096-7CDC8654FEBC}" destId="{62516C28-8E1E-4C56-92FF-982F33A1EB47}" srcOrd="1" destOrd="0" presId="urn:microsoft.com/office/officeart/2005/8/layout/hierarchy1"/>
    <dgm:cxn modelId="{4903794C-99A4-4468-8047-B4C329443142}" type="presParOf" srcId="{5FBCE5EA-9EB6-4A1D-8E45-DC2DAC7E9D57}" destId="{F1936E2C-24D4-4034-B949-D7FE8DF39D23}" srcOrd="1" destOrd="0" presId="urn:microsoft.com/office/officeart/2005/8/layout/hierarchy1"/>
    <dgm:cxn modelId="{4A16043F-F311-484C-999C-7A094B397E6D}" type="presParOf" srcId="{326D8863-9E6B-495D-950E-3DF0C69FF1BC}" destId="{6A99413F-8B7F-4B1D-9395-C9D13B7BC8EC}" srcOrd="2" destOrd="0" presId="urn:microsoft.com/office/officeart/2005/8/layout/hierarchy1"/>
    <dgm:cxn modelId="{7661C1ED-286B-499C-AB73-E014100E094D}" type="presParOf" srcId="{326D8863-9E6B-495D-950E-3DF0C69FF1BC}" destId="{83C40A12-CA61-41D2-BF59-463C12615F73}" srcOrd="3" destOrd="0" presId="urn:microsoft.com/office/officeart/2005/8/layout/hierarchy1"/>
    <dgm:cxn modelId="{CB68D7FB-DEB7-4741-97FA-AF754D7283F3}" type="presParOf" srcId="{83C40A12-CA61-41D2-BF59-463C12615F73}" destId="{D64DA135-5674-4418-A8DD-03C9FC6F2445}" srcOrd="0" destOrd="0" presId="urn:microsoft.com/office/officeart/2005/8/layout/hierarchy1"/>
    <dgm:cxn modelId="{7C2DA8EA-0877-4C13-8441-2B5A13184018}" type="presParOf" srcId="{D64DA135-5674-4418-A8DD-03C9FC6F2445}" destId="{70F8972D-253A-40D8-A3E7-3315B2326ACB}" srcOrd="0" destOrd="0" presId="urn:microsoft.com/office/officeart/2005/8/layout/hierarchy1"/>
    <dgm:cxn modelId="{C74AEBDE-5237-4BE3-B98D-F61E2F655912}" type="presParOf" srcId="{D64DA135-5674-4418-A8DD-03C9FC6F2445}" destId="{981A153C-9D8B-49ED-9482-9ED128938EC5}" srcOrd="1" destOrd="0" presId="urn:microsoft.com/office/officeart/2005/8/layout/hierarchy1"/>
    <dgm:cxn modelId="{780C0071-A845-4587-8D45-1AEA3BEDD1EC}" type="presParOf" srcId="{83C40A12-CA61-41D2-BF59-463C12615F73}" destId="{7D22B9AF-3A27-418A-A52B-E3DD5DFF91EB}" srcOrd="1" destOrd="0" presId="urn:microsoft.com/office/officeart/2005/8/layout/hierarchy1"/>
    <dgm:cxn modelId="{B5DFDC8E-A07F-4967-AA88-97B6AC797951}" type="presParOf" srcId="{326D8863-9E6B-495D-950E-3DF0C69FF1BC}" destId="{6123D1E5-2F69-4C57-B02B-6201C6CE2640}" srcOrd="4" destOrd="0" presId="urn:microsoft.com/office/officeart/2005/8/layout/hierarchy1"/>
    <dgm:cxn modelId="{56012D13-11FA-4DCD-83E4-2E59C8E1B870}" type="presParOf" srcId="{326D8863-9E6B-495D-950E-3DF0C69FF1BC}" destId="{020746F5-65D6-488E-AC47-D568E8E4DD00}" srcOrd="5" destOrd="0" presId="urn:microsoft.com/office/officeart/2005/8/layout/hierarchy1"/>
    <dgm:cxn modelId="{A1409811-8D4C-41C2-9CFD-D84899FF290E}" type="presParOf" srcId="{020746F5-65D6-488E-AC47-D568E8E4DD00}" destId="{6B45ADFD-7C93-421D-93A6-391898074FC1}" srcOrd="0" destOrd="0" presId="urn:microsoft.com/office/officeart/2005/8/layout/hierarchy1"/>
    <dgm:cxn modelId="{7A71EB55-8E38-4415-96E4-42E328076689}" type="presParOf" srcId="{6B45ADFD-7C93-421D-93A6-391898074FC1}" destId="{96AEBF7B-012A-4DC6-8D24-48C7383A1C5F}" srcOrd="0" destOrd="0" presId="urn:microsoft.com/office/officeart/2005/8/layout/hierarchy1"/>
    <dgm:cxn modelId="{8C921AB7-0654-4650-8927-970BE8BF11A1}" type="presParOf" srcId="{6B45ADFD-7C93-421D-93A6-391898074FC1}" destId="{FCBEA74C-ED1D-4A41-818B-A5082B614B5D}" srcOrd="1" destOrd="0" presId="urn:microsoft.com/office/officeart/2005/8/layout/hierarchy1"/>
    <dgm:cxn modelId="{FA55B22D-73DB-4270-B35B-E28144FE0305}" type="presParOf" srcId="{020746F5-65D6-488E-AC47-D568E8E4DD00}" destId="{C7216653-CCAA-4DF9-BA27-157DE30D6698}" srcOrd="1" destOrd="0" presId="urn:microsoft.com/office/officeart/2005/8/layout/hierarchy1"/>
    <dgm:cxn modelId="{88533569-CDC8-46BB-86BD-24BE312C0151}" type="presParOf" srcId="{326D8863-9E6B-495D-950E-3DF0C69FF1BC}" destId="{0C297FA9-8104-4308-9269-C0E1804CD942}" srcOrd="6" destOrd="0" presId="urn:microsoft.com/office/officeart/2005/8/layout/hierarchy1"/>
    <dgm:cxn modelId="{B92565CE-49E8-49CE-B136-5AD8AEA043D9}" type="presParOf" srcId="{326D8863-9E6B-495D-950E-3DF0C69FF1BC}" destId="{27A594D7-677A-4CE7-A881-67D84ED323C6}" srcOrd="7" destOrd="0" presId="urn:microsoft.com/office/officeart/2005/8/layout/hierarchy1"/>
    <dgm:cxn modelId="{A9387001-E4C3-4215-9003-BAF85D742D5A}" type="presParOf" srcId="{27A594D7-677A-4CE7-A881-67D84ED323C6}" destId="{D0AE6361-2268-43BD-AD12-E6DBF6FCD0CA}" srcOrd="0" destOrd="0" presId="urn:microsoft.com/office/officeart/2005/8/layout/hierarchy1"/>
    <dgm:cxn modelId="{56D3D776-F07A-4345-A91B-54E17DD0B238}" type="presParOf" srcId="{D0AE6361-2268-43BD-AD12-E6DBF6FCD0CA}" destId="{083F9423-8FCE-4414-B8FB-7C50B4CC9D17}" srcOrd="0" destOrd="0" presId="urn:microsoft.com/office/officeart/2005/8/layout/hierarchy1"/>
    <dgm:cxn modelId="{86BEEA18-A7C0-4873-B559-C6CEF7739BCB}" type="presParOf" srcId="{D0AE6361-2268-43BD-AD12-E6DBF6FCD0CA}" destId="{322A9AA9-E26D-468D-B256-0F554F7EF7A8}" srcOrd="1" destOrd="0" presId="urn:microsoft.com/office/officeart/2005/8/layout/hierarchy1"/>
    <dgm:cxn modelId="{273CA652-764E-46E2-BF49-2F00051B7256}" type="presParOf" srcId="{27A594D7-677A-4CE7-A881-67D84ED323C6}" destId="{7F3527D0-B377-4ECF-9031-04277AE5D7A3}" srcOrd="1" destOrd="0" presId="urn:microsoft.com/office/officeart/2005/8/layout/hierarchy1"/>
    <dgm:cxn modelId="{EFDB74FE-C50B-42A1-86A5-044B7159E26F}" type="presParOf" srcId="{326D8863-9E6B-495D-950E-3DF0C69FF1BC}" destId="{90729745-3076-4928-A36E-9D8B8DE36A3E}" srcOrd="8" destOrd="0" presId="urn:microsoft.com/office/officeart/2005/8/layout/hierarchy1"/>
    <dgm:cxn modelId="{D588900A-E289-419C-A449-BFD87DF4BB6B}" type="presParOf" srcId="{326D8863-9E6B-495D-950E-3DF0C69FF1BC}" destId="{ADE0EBEC-7748-409E-9580-4FE107A35C0C}" srcOrd="9" destOrd="0" presId="urn:microsoft.com/office/officeart/2005/8/layout/hierarchy1"/>
    <dgm:cxn modelId="{00498942-1D28-4972-B833-77FE6928F35E}" type="presParOf" srcId="{ADE0EBEC-7748-409E-9580-4FE107A35C0C}" destId="{061DAB57-A4B8-42B3-B598-5CCAE371BBE9}" srcOrd="0" destOrd="0" presId="urn:microsoft.com/office/officeart/2005/8/layout/hierarchy1"/>
    <dgm:cxn modelId="{BE255010-1C8C-4838-9E41-353CACC0DC5E}" type="presParOf" srcId="{061DAB57-A4B8-42B3-B598-5CCAE371BBE9}" destId="{E817B95F-8A69-45C6-AFD8-2E41E63BD20A}" srcOrd="0" destOrd="0" presId="urn:microsoft.com/office/officeart/2005/8/layout/hierarchy1"/>
    <dgm:cxn modelId="{0514C7B0-1837-4006-88B8-B8DD5F054BEC}" type="presParOf" srcId="{061DAB57-A4B8-42B3-B598-5CCAE371BBE9}" destId="{F6335BC0-C774-4E60-837F-4707C92BD31D}" srcOrd="1" destOrd="0" presId="urn:microsoft.com/office/officeart/2005/8/layout/hierarchy1"/>
    <dgm:cxn modelId="{FB3E7D76-AD6E-40C0-BD53-8F3B8DE00083}" type="presParOf" srcId="{ADE0EBEC-7748-409E-9580-4FE107A35C0C}" destId="{CA6C9742-00C2-4D47-A2B8-400DE6D2ED2F}" srcOrd="1" destOrd="0" presId="urn:microsoft.com/office/officeart/2005/8/layout/hierarchy1"/>
    <dgm:cxn modelId="{D1ABE3CB-F56D-455C-91D8-32389F939556}" type="presParOf" srcId="{326D8863-9E6B-495D-950E-3DF0C69FF1BC}" destId="{E1AEF341-0362-4AA5-9748-DE12CB9065F7}" srcOrd="10" destOrd="0" presId="urn:microsoft.com/office/officeart/2005/8/layout/hierarchy1"/>
    <dgm:cxn modelId="{082412DD-9EFD-4773-A4BE-FC6B5042E572}" type="presParOf" srcId="{326D8863-9E6B-495D-950E-3DF0C69FF1BC}" destId="{6DFD3186-D51E-4410-82B1-48D5409EFEAA}" srcOrd="11" destOrd="0" presId="urn:microsoft.com/office/officeart/2005/8/layout/hierarchy1"/>
    <dgm:cxn modelId="{BCBFBF9A-9D32-479B-89E7-91D8F40F8D32}" type="presParOf" srcId="{6DFD3186-D51E-4410-82B1-48D5409EFEAA}" destId="{F0FE27A8-0A31-4362-95F7-A2B530D92FAB}" srcOrd="0" destOrd="0" presId="urn:microsoft.com/office/officeart/2005/8/layout/hierarchy1"/>
    <dgm:cxn modelId="{BBD3A9FE-FE2E-4AD1-8002-8739BD8C847A}" type="presParOf" srcId="{F0FE27A8-0A31-4362-95F7-A2B530D92FAB}" destId="{30132955-5F40-4770-8A91-5FFCCC74D9D8}" srcOrd="0" destOrd="0" presId="urn:microsoft.com/office/officeart/2005/8/layout/hierarchy1"/>
    <dgm:cxn modelId="{86D0E696-6BD2-4E33-B31A-C94C5B7B8261}" type="presParOf" srcId="{F0FE27A8-0A31-4362-95F7-A2B530D92FAB}" destId="{4281D8B8-F053-40F3-9ACC-BF5EB74F20CD}" srcOrd="1" destOrd="0" presId="urn:microsoft.com/office/officeart/2005/8/layout/hierarchy1"/>
    <dgm:cxn modelId="{08B905FB-20E6-4133-AC3D-6DA54F3A946F}" type="presParOf" srcId="{6DFD3186-D51E-4410-82B1-48D5409EFEAA}" destId="{2085A141-598C-45C9-976E-928DF3795445}"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2809870F-4143-471E-9D42-606DB903EC26}" type="presParOf" srcId="{3BC7B5F4-43F0-4A0C-983B-1378986A1043}" destId="{6EA39D82-3B21-4074-B625-AFA3F2FDA35A}" srcOrd="0" destOrd="0" presId="urn:microsoft.com/office/officeart/2005/8/layout/hierarchy1"/>
    <dgm:cxn modelId="{55717278-5987-43BB-8957-BB90AD9F6EF1}" type="presParOf" srcId="{3BC7B5F4-43F0-4A0C-983B-1378986A1043}" destId="{42DCA519-B1A0-4D05-B59D-47091AD71A0A}" srcOrd="1" destOrd="0" presId="urn:microsoft.com/office/officeart/2005/8/layout/hierarchy1"/>
    <dgm:cxn modelId="{27E6D4F8-AD88-4BA3-8918-D130E96A9F99}" type="presParOf" srcId="{42DCA519-B1A0-4D05-B59D-47091AD71A0A}" destId="{DD7FE800-3765-4AB3-B3F7-D6ED135091F1}" srcOrd="0" destOrd="0" presId="urn:microsoft.com/office/officeart/2005/8/layout/hierarchy1"/>
    <dgm:cxn modelId="{C7B6AAC0-74AA-4A2A-92D9-F4ABD50E5872}" type="presParOf" srcId="{DD7FE800-3765-4AB3-B3F7-D6ED135091F1}" destId="{53C690AD-797B-439C-8434-70C6249710D3}" srcOrd="0" destOrd="0" presId="urn:microsoft.com/office/officeart/2005/8/layout/hierarchy1"/>
    <dgm:cxn modelId="{71216CAC-AECA-45C9-B960-9CABC7493A94}" type="presParOf" srcId="{DD7FE800-3765-4AB3-B3F7-D6ED135091F1}" destId="{481A4FB4-13A4-435B-97D7-1C40ECFCCFC3}" srcOrd="1" destOrd="0" presId="urn:microsoft.com/office/officeart/2005/8/layout/hierarchy1"/>
    <dgm:cxn modelId="{A937DDAF-925B-4EB7-A8D4-D97EF75C7750}" type="presParOf" srcId="{42DCA519-B1A0-4D05-B59D-47091AD71A0A}" destId="{E215CEFD-C57C-4C9E-8C3D-FBEA3039CBEE}" srcOrd="1" destOrd="0" presId="urn:microsoft.com/office/officeart/2005/8/layout/hierarchy1"/>
    <dgm:cxn modelId="{B5665E40-5293-455C-BAE4-24641DADDFA1}" type="presParOf" srcId="{3BC7B5F4-43F0-4A0C-983B-1378986A1043}" destId="{4F27D681-7F2D-426A-B898-6EACA1F8A7AC}" srcOrd="2" destOrd="0" presId="urn:microsoft.com/office/officeart/2005/8/layout/hierarchy1"/>
    <dgm:cxn modelId="{6B258F7D-5BE0-4BED-9D8A-258A00613F43}" type="presParOf" srcId="{3BC7B5F4-43F0-4A0C-983B-1378986A1043}" destId="{C36AF7BF-3848-4C92-878B-A5D1C6447522}" srcOrd="3" destOrd="0" presId="urn:microsoft.com/office/officeart/2005/8/layout/hierarchy1"/>
    <dgm:cxn modelId="{177B9982-AB50-4AB4-B7CD-C1502BC1879E}" type="presParOf" srcId="{C36AF7BF-3848-4C92-878B-A5D1C6447522}" destId="{E8A69C8C-FA5E-4A9B-AE6F-CB0C44493EBF}" srcOrd="0" destOrd="0" presId="urn:microsoft.com/office/officeart/2005/8/layout/hierarchy1"/>
    <dgm:cxn modelId="{B31A831D-4C89-4DFB-AC45-3B9CB0C4F539}" type="presParOf" srcId="{E8A69C8C-FA5E-4A9B-AE6F-CB0C44493EBF}" destId="{452BD568-A3FD-4CA1-A9BD-4C9FA2A58DA2}" srcOrd="0" destOrd="0" presId="urn:microsoft.com/office/officeart/2005/8/layout/hierarchy1"/>
    <dgm:cxn modelId="{C49D45B7-E199-49F2-AD42-C7AEE14C6B02}" type="presParOf" srcId="{E8A69C8C-FA5E-4A9B-AE6F-CB0C44493EBF}" destId="{AAA1B156-7436-4389-9CC0-BFF516F0DC15}" srcOrd="1" destOrd="0" presId="urn:microsoft.com/office/officeart/2005/8/layout/hierarchy1"/>
    <dgm:cxn modelId="{CDE4C415-CC54-4AE5-BBCF-10A593759A67}" type="presParOf" srcId="{C36AF7BF-3848-4C92-878B-A5D1C6447522}" destId="{A7BF3E7A-FED4-433F-8525-C80686A2BBD2}" srcOrd="1" destOrd="0" presId="urn:microsoft.com/office/officeart/2005/8/layout/hierarchy1"/>
    <dgm:cxn modelId="{3765FCE2-6FE6-4517-9949-BCC498FE36F0}" type="presParOf" srcId="{3BC7B5F4-43F0-4A0C-983B-1378986A1043}" destId="{4C8650F2-89B7-4398-9033-05D14B852819}" srcOrd="4" destOrd="0" presId="urn:microsoft.com/office/officeart/2005/8/layout/hierarchy1"/>
    <dgm:cxn modelId="{BAB32433-8AC4-489F-87F7-384F712EDF8F}" type="presParOf" srcId="{3BC7B5F4-43F0-4A0C-983B-1378986A1043}" destId="{4615E4D5-C443-45A4-B33B-3A5F64D64859}" srcOrd="5" destOrd="0" presId="urn:microsoft.com/office/officeart/2005/8/layout/hierarchy1"/>
    <dgm:cxn modelId="{D7C666AC-4FA5-43FC-8D0F-D54824CD085A}" type="presParOf" srcId="{4615E4D5-C443-45A4-B33B-3A5F64D64859}" destId="{6008F382-29F0-41E0-9A23-FCEC7BDC5E1D}" srcOrd="0" destOrd="0" presId="urn:microsoft.com/office/officeart/2005/8/layout/hierarchy1"/>
    <dgm:cxn modelId="{EEF4CECC-8C2F-4126-927D-3F17A8B4955F}" type="presParOf" srcId="{6008F382-29F0-41E0-9A23-FCEC7BDC5E1D}" destId="{8E7A38D6-97F5-4CDF-8828-1AE792D1092C}" srcOrd="0" destOrd="0" presId="urn:microsoft.com/office/officeart/2005/8/layout/hierarchy1"/>
    <dgm:cxn modelId="{745F2B75-3ED7-4BC5-A167-7E96A78CC79D}" type="presParOf" srcId="{6008F382-29F0-41E0-9A23-FCEC7BDC5E1D}" destId="{A45A80A0-B6EA-4D4F-AC07-E200D090F139}" srcOrd="1" destOrd="0" presId="urn:microsoft.com/office/officeart/2005/8/layout/hierarchy1"/>
    <dgm:cxn modelId="{3363C5A8-A166-47C6-A67B-9FCF08C0519A}" type="presParOf" srcId="{4615E4D5-C443-45A4-B33B-3A5F64D64859}" destId="{A85272F9-0BFD-48F1-BEC2-9700D3AFCC8F}" srcOrd="1" destOrd="0" presId="urn:microsoft.com/office/officeart/2005/8/layout/hierarchy1"/>
    <dgm:cxn modelId="{4688107D-8258-4199-87A4-FEE6FEE3E137}" type="presParOf" srcId="{3BC7B5F4-43F0-4A0C-983B-1378986A1043}" destId="{56D63F04-953B-4A03-9D6C-4D861FDFAF83}" srcOrd="6" destOrd="0" presId="urn:microsoft.com/office/officeart/2005/8/layout/hierarchy1"/>
    <dgm:cxn modelId="{787B11AE-24BC-4D62-873F-C4F7D8F02B80}" type="presParOf" srcId="{3BC7B5F4-43F0-4A0C-983B-1378986A1043}" destId="{B805283A-659E-4888-83AD-ED0E15B07195}" srcOrd="7" destOrd="0" presId="urn:microsoft.com/office/officeart/2005/8/layout/hierarchy1"/>
    <dgm:cxn modelId="{2EE53B40-601B-41EA-869C-EA7D67D1795A}" type="presParOf" srcId="{B805283A-659E-4888-83AD-ED0E15B07195}" destId="{ACCA3F25-6DAE-4E4E-B44D-30F7545E63ED}" srcOrd="0" destOrd="0" presId="urn:microsoft.com/office/officeart/2005/8/layout/hierarchy1"/>
    <dgm:cxn modelId="{3D7463D5-C082-4C5F-8355-3587BFB97830}" type="presParOf" srcId="{ACCA3F25-6DAE-4E4E-B44D-30F7545E63ED}" destId="{29757DEA-AB12-418F-B249-44F6AD195B9A}" srcOrd="0" destOrd="0" presId="urn:microsoft.com/office/officeart/2005/8/layout/hierarchy1"/>
    <dgm:cxn modelId="{16E1A2A5-DD40-4D59-AB71-E47FEC4C4D55}" type="presParOf" srcId="{ACCA3F25-6DAE-4E4E-B44D-30F7545E63ED}" destId="{4E4120BA-CADE-4EDE-BBA4-B0E884844F30}" srcOrd="1" destOrd="0" presId="urn:microsoft.com/office/officeart/2005/8/layout/hierarchy1"/>
    <dgm:cxn modelId="{09A2805F-6061-4DA7-B441-9A71989BCB58}" type="presParOf" srcId="{B805283A-659E-4888-83AD-ED0E15B07195}" destId="{E83A491A-F28E-41DD-8606-BA91F9AE17E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a:latin typeface="Corbel" panose="020B0503020204020204" pitchFamily="34" charset="0"/>
            </a:rPr>
            <a:t>Priežiūra ir ilgalaikis stebėjimas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a:latin typeface="Corbel" panose="020B0503020204020204" pitchFamily="34" charset="0"/>
            </a:rPr>
            <a:t>Priežiūros pagrindai</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dirty="0">
              <a:latin typeface="Corbel" panose="020B0503020204020204" pitchFamily="34" charset="0"/>
            </a:rPr>
            <a:t>Problemos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a:latin typeface="Corbel" panose="020B0503020204020204" pitchFamily="34" charset="0"/>
            </a:rPr>
            <a:t>Stebėsenos strategija</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Vamzdžių izoliacija ir sulaikymas</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a:latin typeface="Corbel" panose="020B0503020204020204" pitchFamily="34" charset="0"/>
            </a:rPr>
            <a:t>Nuo vertinimo iki veiksmų: modernizavimo planavimas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pt-BR" sz="1600" b="1" noProof="0">
              <a:latin typeface="Corbel" panose="020B0503020204020204" pitchFamily="34" charset="0"/>
            </a:rPr>
            <a:t>Energijos vartojimo auditas: modernizavimo planavimo pagrindas</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2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a:latin typeface="Corbel" panose="020B0503020204020204" pitchFamily="34" charset="0"/>
            </a:rPr>
            <a:t>Šildymo poreikio apskaičiavimas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2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BEB83BE-C2A8-40BF-B90D-32FC59FCD9D5}">
      <dgm:prSet phldrT="[Text]" custT="1"/>
      <dgm:spPr/>
      <dgm:t>
        <a:bodyPr/>
        <a:lstStyle/>
        <a:p>
          <a:pPr>
            <a:buFont typeface="+mj-lt"/>
            <a:buAutoNum type="arabicPeriod"/>
          </a:pPr>
          <a:r>
            <a:rPr lang="lt-LT" sz="1200" b="1" noProof="0" dirty="0">
              <a:latin typeface="Corbel" panose="020B0503020204020204" pitchFamily="34" charset="0"/>
            </a:rPr>
            <a:t>Visos apkrovos metodas (EN 12831 pagrindu)</a:t>
          </a:r>
          <a:endParaRPr lang="lt-LT" sz="1200" noProof="0" dirty="0">
            <a:latin typeface="Corbel" panose="020B0503020204020204" pitchFamily="34" charset="0"/>
          </a:endParaRPr>
        </a:p>
      </dgm:t>
    </dgm:pt>
    <dgm:pt modelId="{2AB23D22-3E3C-4086-91AB-320C2BD4F7E2}" type="parTrans" cxnId="{98DB9DC8-B1B3-48D0-A1C6-1C0360229B60}">
      <dgm:prSet/>
      <dgm:spPr/>
      <dgm:t>
        <a:bodyPr/>
        <a:lstStyle/>
        <a:p>
          <a:endParaRPr lang="en-GB" sz="1200">
            <a:latin typeface="Corbel" panose="020B0503020204020204" pitchFamily="34" charset="0"/>
          </a:endParaRPr>
        </a:p>
      </dgm:t>
    </dgm:pt>
    <dgm:pt modelId="{6B78A3D7-564E-4E1A-A984-435E0264D822}" type="sibTrans" cxnId="{98DB9DC8-B1B3-48D0-A1C6-1C0360229B60}">
      <dgm:prSet/>
      <dgm:spPr/>
      <dgm:t>
        <a:bodyPr/>
        <a:lstStyle/>
        <a:p>
          <a:endParaRPr lang="en-GB"/>
        </a:p>
      </dgm:t>
    </dgm:pt>
    <dgm:pt modelId="{C6A3B5B2-7177-4022-BF41-DE67B976F19E}">
      <dgm:prSet phldrT="[Text]" custT="1"/>
      <dgm:spPr/>
      <dgm:t>
        <a:bodyPr/>
        <a:lstStyle/>
        <a:p>
          <a:pPr>
            <a:buFont typeface="+mj-lt"/>
            <a:buAutoNum type="arabicPeriod"/>
          </a:pPr>
          <a:r>
            <a:rPr lang="lt-LT" sz="1200" b="1" noProof="0">
              <a:latin typeface="Corbel" panose="020B0503020204020204" pitchFamily="34" charset="0"/>
            </a:rPr>
            <a:t>Supaprastintas įvertinimas</a:t>
          </a:r>
          <a:endParaRPr lang="lt-LT" sz="1200" noProof="0" dirty="0">
            <a:latin typeface="Corbel" panose="020B0503020204020204" pitchFamily="34" charset="0"/>
          </a:endParaRPr>
        </a:p>
      </dgm:t>
    </dgm:pt>
    <dgm:pt modelId="{2584CA1B-5684-443C-85AB-6C3B7D336369}" type="parTrans" cxnId="{D7385AAE-73A4-4A47-AC03-02159EFC4B83}">
      <dgm:prSet/>
      <dgm:spPr/>
      <dgm:t>
        <a:bodyPr/>
        <a:lstStyle/>
        <a:p>
          <a:endParaRPr lang="en-GB" sz="1200">
            <a:latin typeface="Corbel" panose="020B0503020204020204" pitchFamily="34" charset="0"/>
          </a:endParaRPr>
        </a:p>
      </dgm:t>
    </dgm:pt>
    <dgm:pt modelId="{76CD50F4-C632-4E44-88AD-5BEECCE27B0A}" type="sibTrans" cxnId="{D7385AAE-73A4-4A47-AC03-02159EFC4B83}">
      <dgm:prSet/>
      <dgm:spPr/>
      <dgm:t>
        <a:bodyPr/>
        <a:lstStyle/>
        <a:p>
          <a:endParaRPr lang="en-GB"/>
        </a:p>
      </dgm:t>
    </dgm:pt>
    <dgm:pt modelId="{B3BD73AB-9DF0-418F-AEBE-CE30CCC6EA4D}">
      <dgm:prSet phldrT="[Text]" custT="1"/>
      <dgm:spPr/>
      <dgm:t>
        <a:bodyPr/>
        <a:lstStyle/>
        <a:p>
          <a:pPr>
            <a:buNone/>
          </a:pPr>
          <a:r>
            <a:rPr lang="pt-BR" sz="1600" b="1" noProof="0">
              <a:latin typeface="Corbel" panose="020B0503020204020204" pitchFamily="34" charset="0"/>
            </a:rPr>
            <a:t>Tinkamo šilumos siurblio tipo pasirinkimas</a:t>
          </a:r>
          <a:endParaRPr lang="lt-LT" sz="1600" noProof="0" dirty="0">
            <a:latin typeface="Corbel" panose="020B0503020204020204" pitchFamily="34" charset="0"/>
          </a:endParaRPr>
        </a:p>
      </dgm:t>
    </dgm:pt>
    <dgm:pt modelId="{A56D1B0D-DEEE-4318-84ED-C4431D0ADF85}" type="parTrans" cxnId="{03E8E244-1D59-418B-A67B-1FA57D0A04FA}">
      <dgm:prSet/>
      <dgm:spPr/>
      <dgm:t>
        <a:bodyPr/>
        <a:lstStyle/>
        <a:p>
          <a:endParaRPr lang="en-GB" sz="1200">
            <a:latin typeface="Corbel" panose="020B0503020204020204" pitchFamily="34" charset="0"/>
          </a:endParaRPr>
        </a:p>
      </dgm:t>
    </dgm:pt>
    <dgm:pt modelId="{C929AEC7-4763-438A-A9D7-C6F9FF116780}" type="sibTrans" cxnId="{03E8E244-1D59-418B-A67B-1FA57D0A04FA}">
      <dgm:prSet/>
      <dgm:spPr/>
      <dgm:t>
        <a:bodyPr/>
        <a:lstStyle/>
        <a:p>
          <a:endParaRPr lang="en-GB"/>
        </a:p>
      </dgm:t>
    </dgm:pt>
    <dgm:pt modelId="{6AE2AE86-AB1A-4DE4-9716-45544EFF9197}">
      <dgm:prSet phldrT="[Text]" custT="1"/>
      <dgm:spPr/>
      <dgm:t>
        <a:bodyPr/>
        <a:lstStyle/>
        <a:p>
          <a:pPr>
            <a:buFont typeface="+mj-lt"/>
            <a:buAutoNum type="arabicPeriod"/>
          </a:pPr>
          <a:r>
            <a:rPr lang="lt-LT" sz="1200" b="1" noProof="0">
              <a:latin typeface="Corbel" panose="020B0503020204020204" pitchFamily="34" charset="0"/>
            </a:rPr>
            <a:t>Sprendimų sistema</a:t>
          </a:r>
          <a:endParaRPr lang="lt-LT" sz="1200" noProof="0" dirty="0">
            <a:latin typeface="Corbel" panose="020B0503020204020204" pitchFamily="34" charset="0"/>
          </a:endParaRPr>
        </a:p>
      </dgm:t>
    </dgm:pt>
    <dgm:pt modelId="{2649A63E-8EA6-430B-B343-8F4DCC2DF0A6}" type="parTrans" cxnId="{45F16A2C-888C-4A9D-85F1-541E537E7B05}">
      <dgm:prSet/>
      <dgm:spPr/>
      <dgm:t>
        <a:bodyPr/>
        <a:lstStyle/>
        <a:p>
          <a:endParaRPr lang="en-GB" sz="1200">
            <a:latin typeface="Corbel" panose="020B0503020204020204" pitchFamily="34" charset="0"/>
          </a:endParaRPr>
        </a:p>
      </dgm:t>
    </dgm:pt>
    <dgm:pt modelId="{D3B74CF4-E915-4CCC-A781-74A98530525A}" type="sibTrans" cxnId="{45F16A2C-888C-4A9D-85F1-541E537E7B05}">
      <dgm:prSet/>
      <dgm:spPr/>
      <dgm:t>
        <a:bodyPr/>
        <a:lstStyle/>
        <a:p>
          <a:endParaRPr lang="en-GB"/>
        </a:p>
      </dgm:t>
    </dgm:pt>
    <dgm:pt modelId="{E75882FC-E2EB-479E-B638-1BCF1ACC66C4}">
      <dgm:prSet phldrT="[Text]" custT="1"/>
      <dgm:spPr/>
      <dgm:t>
        <a:bodyPr/>
        <a:lstStyle/>
        <a:p>
          <a:pPr>
            <a:buFont typeface="+mj-lt"/>
            <a:buAutoNum type="arabicPeriod"/>
          </a:pPr>
          <a:r>
            <a:rPr lang="lt-LT" sz="1200" b="1" noProof="0">
              <a:latin typeface="Corbel" panose="020B0503020204020204" pitchFamily="34" charset="0"/>
            </a:rPr>
            <a:t>Parinkčių apžvalga</a:t>
          </a:r>
          <a:endParaRPr lang="lt-LT" sz="1200" noProof="0" dirty="0">
            <a:latin typeface="Corbel" panose="020B0503020204020204" pitchFamily="34" charset="0"/>
          </a:endParaRPr>
        </a:p>
      </dgm:t>
    </dgm:pt>
    <dgm:pt modelId="{C6417216-DA71-4DDE-BD55-C3E49F158EBC}" type="parTrans" cxnId="{D481D4A3-DE95-430A-8966-2E04AF024854}">
      <dgm:prSet/>
      <dgm:spPr/>
      <dgm:t>
        <a:bodyPr/>
        <a:lstStyle/>
        <a:p>
          <a:endParaRPr lang="en-GB" sz="1200">
            <a:latin typeface="Corbel" panose="020B0503020204020204" pitchFamily="34" charset="0"/>
          </a:endParaRPr>
        </a:p>
      </dgm:t>
    </dgm:pt>
    <dgm:pt modelId="{5073F281-566E-42AF-BF06-630B9361D69A}" type="sibTrans" cxnId="{D481D4A3-DE95-430A-8966-2E04AF024854}">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198018" custScaleY="114967">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3"/>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3"/>
      <dgm:spPr/>
    </dgm:pt>
    <dgm:pt modelId="{A69566F2-863E-455B-A10F-7E22CD027925}" type="pres">
      <dgm:prSet presAssocID="{E1395D16-D201-4F07-BA90-2B889CED143F}" presName="text2" presStyleLbl="fgAcc2" presStyleIdx="0" presStyleCnt="3" custScaleX="185483" custScaleY="102040">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3"/>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3"/>
      <dgm:spPr/>
    </dgm:pt>
    <dgm:pt modelId="{D50950F1-08D3-4F22-83AE-86AE441A7C4B}" type="pres">
      <dgm:prSet presAssocID="{246F0F31-3704-49EA-A0CA-7879DB4A9587}" presName="text2" presStyleLbl="fgAcc2" presStyleIdx="1" presStyleCnt="3" custScaleX="159223" custScaleY="83797">
        <dgm:presLayoutVars>
          <dgm:chPref val="3"/>
        </dgm:presLayoutVars>
      </dgm:prSet>
      <dgm:spPr/>
    </dgm:pt>
    <dgm:pt modelId="{3BC7B5F4-43F0-4A0C-983B-1378986A1043}" type="pres">
      <dgm:prSet presAssocID="{246F0F31-3704-49EA-A0CA-7879DB4A9587}" presName="hierChild3" presStyleCnt="0"/>
      <dgm:spPr/>
    </dgm:pt>
    <dgm:pt modelId="{6EA39D82-3B21-4074-B625-AFA3F2FDA35A}" type="pres">
      <dgm:prSet presAssocID="{2AB23D22-3E3C-4086-91AB-320C2BD4F7E2}" presName="Name17" presStyleLbl="parChTrans1D3" presStyleIdx="0" presStyleCnt="4"/>
      <dgm:spPr/>
    </dgm:pt>
    <dgm:pt modelId="{42DCA519-B1A0-4D05-B59D-47091AD71A0A}" type="pres">
      <dgm:prSet presAssocID="{BBEB83BE-C2A8-40BF-B90D-32FC59FCD9D5}" presName="hierRoot3" presStyleCnt="0"/>
      <dgm:spPr/>
    </dgm:pt>
    <dgm:pt modelId="{DD7FE800-3765-4AB3-B3F7-D6ED135091F1}" type="pres">
      <dgm:prSet presAssocID="{BBEB83BE-C2A8-40BF-B90D-32FC59FCD9D5}" presName="composite3" presStyleCnt="0"/>
      <dgm:spPr/>
    </dgm:pt>
    <dgm:pt modelId="{53C690AD-797B-439C-8434-70C6249710D3}" type="pres">
      <dgm:prSet presAssocID="{BBEB83BE-C2A8-40BF-B90D-32FC59FCD9D5}" presName="background3" presStyleLbl="node3" presStyleIdx="0" presStyleCnt="4"/>
      <dgm:spPr/>
    </dgm:pt>
    <dgm:pt modelId="{481A4FB4-13A4-435B-97D7-1C40ECFCCFC3}" type="pres">
      <dgm:prSet presAssocID="{BBEB83BE-C2A8-40BF-B90D-32FC59FCD9D5}" presName="text3" presStyleLbl="fgAcc3" presStyleIdx="0" presStyleCnt="4" custScaleY="148171">
        <dgm:presLayoutVars>
          <dgm:chPref val="3"/>
        </dgm:presLayoutVars>
      </dgm:prSet>
      <dgm:spPr/>
    </dgm:pt>
    <dgm:pt modelId="{E215CEFD-C57C-4C9E-8C3D-FBEA3039CBEE}" type="pres">
      <dgm:prSet presAssocID="{BBEB83BE-C2A8-40BF-B90D-32FC59FCD9D5}" presName="hierChild4" presStyleCnt="0"/>
      <dgm:spPr/>
    </dgm:pt>
    <dgm:pt modelId="{4F27D681-7F2D-426A-B898-6EACA1F8A7AC}" type="pres">
      <dgm:prSet presAssocID="{2584CA1B-5684-443C-85AB-6C3B7D336369}" presName="Name17" presStyleLbl="parChTrans1D3" presStyleIdx="1" presStyleCnt="4"/>
      <dgm:spPr/>
    </dgm:pt>
    <dgm:pt modelId="{C36AF7BF-3848-4C92-878B-A5D1C6447522}" type="pres">
      <dgm:prSet presAssocID="{C6A3B5B2-7177-4022-BF41-DE67B976F19E}" presName="hierRoot3" presStyleCnt="0"/>
      <dgm:spPr/>
    </dgm:pt>
    <dgm:pt modelId="{E8A69C8C-FA5E-4A9B-AE6F-CB0C44493EBF}" type="pres">
      <dgm:prSet presAssocID="{C6A3B5B2-7177-4022-BF41-DE67B976F19E}" presName="composite3" presStyleCnt="0"/>
      <dgm:spPr/>
    </dgm:pt>
    <dgm:pt modelId="{452BD568-A3FD-4CA1-A9BD-4C9FA2A58DA2}" type="pres">
      <dgm:prSet presAssocID="{C6A3B5B2-7177-4022-BF41-DE67B976F19E}" presName="background3" presStyleLbl="node3" presStyleIdx="1" presStyleCnt="4"/>
      <dgm:spPr/>
    </dgm:pt>
    <dgm:pt modelId="{AAA1B156-7436-4389-9CC0-BFF516F0DC15}" type="pres">
      <dgm:prSet presAssocID="{C6A3B5B2-7177-4022-BF41-DE67B976F19E}" presName="text3" presStyleLbl="fgAcc3" presStyleIdx="1" presStyleCnt="4" custScaleY="148171">
        <dgm:presLayoutVars>
          <dgm:chPref val="3"/>
        </dgm:presLayoutVars>
      </dgm:prSet>
      <dgm:spPr/>
    </dgm:pt>
    <dgm:pt modelId="{A7BF3E7A-FED4-433F-8525-C80686A2BBD2}" type="pres">
      <dgm:prSet presAssocID="{C6A3B5B2-7177-4022-BF41-DE67B976F19E}" presName="hierChild4" presStyleCnt="0"/>
      <dgm:spPr/>
    </dgm:pt>
    <dgm:pt modelId="{7BFB0CFB-9DD4-414A-A521-CBDBCB124F5D}" type="pres">
      <dgm:prSet presAssocID="{A56D1B0D-DEEE-4318-84ED-C4431D0ADF85}" presName="Name10" presStyleLbl="parChTrans1D2" presStyleIdx="2" presStyleCnt="3"/>
      <dgm:spPr/>
    </dgm:pt>
    <dgm:pt modelId="{28093AFB-5549-4BF4-A5DD-067740E5AE0C}" type="pres">
      <dgm:prSet presAssocID="{B3BD73AB-9DF0-418F-AEBE-CE30CCC6EA4D}" presName="hierRoot2" presStyleCnt="0"/>
      <dgm:spPr/>
    </dgm:pt>
    <dgm:pt modelId="{B6AF0416-A764-4A4D-8779-F4AB350043C0}" type="pres">
      <dgm:prSet presAssocID="{B3BD73AB-9DF0-418F-AEBE-CE30CCC6EA4D}" presName="composite2" presStyleCnt="0"/>
      <dgm:spPr/>
    </dgm:pt>
    <dgm:pt modelId="{B9935BC8-055B-4711-9102-D955BF45F145}" type="pres">
      <dgm:prSet presAssocID="{B3BD73AB-9DF0-418F-AEBE-CE30CCC6EA4D}" presName="background2" presStyleLbl="node2" presStyleIdx="2" presStyleCnt="3"/>
      <dgm:spPr/>
    </dgm:pt>
    <dgm:pt modelId="{7A5D6AD9-07D5-4085-98A8-B2FC83179F88}" type="pres">
      <dgm:prSet presAssocID="{B3BD73AB-9DF0-418F-AEBE-CE30CCC6EA4D}" presName="text2" presStyleLbl="fgAcc2" presStyleIdx="2" presStyleCnt="3" custScaleX="153206" custScaleY="79446">
        <dgm:presLayoutVars>
          <dgm:chPref val="3"/>
        </dgm:presLayoutVars>
      </dgm:prSet>
      <dgm:spPr/>
    </dgm:pt>
    <dgm:pt modelId="{8E09C220-DFD3-4F9F-AD0D-D6A9FF008218}" type="pres">
      <dgm:prSet presAssocID="{B3BD73AB-9DF0-418F-AEBE-CE30CCC6EA4D}" presName="hierChild3" presStyleCnt="0"/>
      <dgm:spPr/>
    </dgm:pt>
    <dgm:pt modelId="{0CB6D2C6-2C67-4CE8-A6E4-9C8D85F8E029}" type="pres">
      <dgm:prSet presAssocID="{2649A63E-8EA6-430B-B343-8F4DCC2DF0A6}" presName="Name17" presStyleLbl="parChTrans1D3" presStyleIdx="2" presStyleCnt="4"/>
      <dgm:spPr/>
    </dgm:pt>
    <dgm:pt modelId="{1078C274-69C3-4495-B9AE-8E4DED754B8F}" type="pres">
      <dgm:prSet presAssocID="{6AE2AE86-AB1A-4DE4-9716-45544EFF9197}" presName="hierRoot3" presStyleCnt="0"/>
      <dgm:spPr/>
    </dgm:pt>
    <dgm:pt modelId="{1EA26099-332C-4247-B06C-2F546183F642}" type="pres">
      <dgm:prSet presAssocID="{6AE2AE86-AB1A-4DE4-9716-45544EFF9197}" presName="composite3" presStyleCnt="0"/>
      <dgm:spPr/>
    </dgm:pt>
    <dgm:pt modelId="{8F51B0E4-4755-4569-857C-0569C59388EA}" type="pres">
      <dgm:prSet presAssocID="{6AE2AE86-AB1A-4DE4-9716-45544EFF9197}" presName="background3" presStyleLbl="node3" presStyleIdx="2" presStyleCnt="4"/>
      <dgm:spPr/>
    </dgm:pt>
    <dgm:pt modelId="{AC9FDA37-C8F6-46B9-A216-76FF78FA048E}" type="pres">
      <dgm:prSet presAssocID="{6AE2AE86-AB1A-4DE4-9716-45544EFF9197}" presName="text3" presStyleLbl="fgAcc3" presStyleIdx="2" presStyleCnt="4">
        <dgm:presLayoutVars>
          <dgm:chPref val="3"/>
        </dgm:presLayoutVars>
      </dgm:prSet>
      <dgm:spPr/>
    </dgm:pt>
    <dgm:pt modelId="{04B6A650-DAEE-4A92-8C1B-50755F88B70F}" type="pres">
      <dgm:prSet presAssocID="{6AE2AE86-AB1A-4DE4-9716-45544EFF9197}" presName="hierChild4" presStyleCnt="0"/>
      <dgm:spPr/>
    </dgm:pt>
    <dgm:pt modelId="{4CF29A7F-663C-46EA-B63D-6BFAB8E967B1}" type="pres">
      <dgm:prSet presAssocID="{C6417216-DA71-4DDE-BD55-C3E49F158EBC}" presName="Name17" presStyleLbl="parChTrans1D3" presStyleIdx="3" presStyleCnt="4"/>
      <dgm:spPr/>
    </dgm:pt>
    <dgm:pt modelId="{BCFEB7D5-8205-47D0-8CF4-BCC62A35B267}" type="pres">
      <dgm:prSet presAssocID="{E75882FC-E2EB-479E-B638-1BCF1ACC66C4}" presName="hierRoot3" presStyleCnt="0"/>
      <dgm:spPr/>
    </dgm:pt>
    <dgm:pt modelId="{8C977FC1-6201-4318-B919-472AF6F64773}" type="pres">
      <dgm:prSet presAssocID="{E75882FC-E2EB-479E-B638-1BCF1ACC66C4}" presName="composite3" presStyleCnt="0"/>
      <dgm:spPr/>
    </dgm:pt>
    <dgm:pt modelId="{5DE7E730-514E-461C-BD53-13A0E4C3065C}" type="pres">
      <dgm:prSet presAssocID="{E75882FC-E2EB-479E-B638-1BCF1ACC66C4}" presName="background3" presStyleLbl="node3" presStyleIdx="3" presStyleCnt="4"/>
      <dgm:spPr/>
    </dgm:pt>
    <dgm:pt modelId="{D5219CF5-34B5-4325-83B7-E185370B965C}" type="pres">
      <dgm:prSet presAssocID="{E75882FC-E2EB-479E-B638-1BCF1ACC66C4}" presName="text3" presStyleLbl="fgAcc3" presStyleIdx="3" presStyleCnt="4">
        <dgm:presLayoutVars>
          <dgm:chPref val="3"/>
        </dgm:presLayoutVars>
      </dgm:prSet>
      <dgm:spPr/>
    </dgm:pt>
    <dgm:pt modelId="{239AFFF9-EC57-4612-A34F-0D58CFFBE97D}" type="pres">
      <dgm:prSet presAssocID="{E75882FC-E2EB-479E-B638-1BCF1ACC66C4}" presName="hierChild4" presStyleCnt="0"/>
      <dgm:spPr/>
    </dgm:pt>
  </dgm:ptLst>
  <dgm:cxnLst>
    <dgm:cxn modelId="{16FC4007-B125-4413-88A1-0F6A5E20BBFD}" type="presOf" srcId="{2649A63E-8EA6-430B-B343-8F4DCC2DF0A6}" destId="{0CB6D2C6-2C67-4CE8-A6E4-9C8D85F8E029}" srcOrd="0" destOrd="0" presId="urn:microsoft.com/office/officeart/2005/8/layout/hierarchy1"/>
    <dgm:cxn modelId="{F87EE11B-A276-42BF-B800-3F081A6811CD}" type="presOf" srcId="{BBEB83BE-C2A8-40BF-B90D-32FC59FCD9D5}" destId="{481A4FB4-13A4-435B-97D7-1C40ECFCCFC3}" srcOrd="0" destOrd="0" presId="urn:microsoft.com/office/officeart/2005/8/layout/hierarchy1"/>
    <dgm:cxn modelId="{C382F621-DBB8-4ECF-A815-A1CFC08BE21C}" type="presOf" srcId="{B3BD73AB-9DF0-418F-AEBE-CE30CCC6EA4D}" destId="{7A5D6AD9-07D5-4085-98A8-B2FC83179F88}" srcOrd="0" destOrd="0" presId="urn:microsoft.com/office/officeart/2005/8/layout/hierarchy1"/>
    <dgm:cxn modelId="{F4346B22-8110-47B2-8570-F19F2C7D2BEB}" type="presOf" srcId="{C6A3B5B2-7177-4022-BF41-DE67B976F19E}" destId="{AAA1B156-7436-4389-9CC0-BFF516F0DC15}" srcOrd="0" destOrd="0" presId="urn:microsoft.com/office/officeart/2005/8/layout/hierarchy1"/>
    <dgm:cxn modelId="{A1A96028-2CE8-42B5-80CD-EC3BC9D26140}" type="presOf" srcId="{C6417216-DA71-4DDE-BD55-C3E49F158EBC}" destId="{4CF29A7F-663C-46EA-B63D-6BFAB8E967B1}" srcOrd="0" destOrd="0" presId="urn:microsoft.com/office/officeart/2005/8/layout/hierarchy1"/>
    <dgm:cxn modelId="{45F16A2C-888C-4A9D-85F1-541E537E7B05}" srcId="{B3BD73AB-9DF0-418F-AEBE-CE30CCC6EA4D}" destId="{6AE2AE86-AB1A-4DE4-9716-45544EFF9197}" srcOrd="0" destOrd="0" parTransId="{2649A63E-8EA6-430B-B343-8F4DCC2DF0A6}" sibTransId="{D3B74CF4-E915-4CCC-A781-74A98530525A}"/>
    <dgm:cxn modelId="{C78DFE2F-AAD9-4EF9-A932-8E78F7D916B1}" type="presOf" srcId="{2584CA1B-5684-443C-85AB-6C3B7D336369}" destId="{4F27D681-7F2D-426A-B898-6EACA1F8A7AC}" srcOrd="0" destOrd="0" presId="urn:microsoft.com/office/officeart/2005/8/layout/hierarchy1"/>
    <dgm:cxn modelId="{E795FA33-9830-4723-9C2D-A243E253032F}" srcId="{CE375A3B-FEAD-47CB-9BED-9E932D467536}" destId="{A613BEDB-9903-4D61-87DC-8F47E49F8B6E}" srcOrd="0" destOrd="0" parTransId="{0D3609E0-6F45-4503-8CE9-4221BB57633D}" sibTransId="{0BFF356D-9E1A-4C83-91A5-9DDDB3C70973}"/>
    <dgm:cxn modelId="{6C663C5D-D543-4187-A12C-43E2846B19A0}" type="presOf" srcId="{A56D1B0D-DEEE-4318-84ED-C4431D0ADF85}" destId="{7BFB0CFB-9DD4-414A-A521-CBDBCB124F5D}" srcOrd="0" destOrd="0" presId="urn:microsoft.com/office/officeart/2005/8/layout/hierarchy1"/>
    <dgm:cxn modelId="{03E8E244-1D59-418B-A67B-1FA57D0A04FA}" srcId="{A613BEDB-9903-4D61-87DC-8F47E49F8B6E}" destId="{B3BD73AB-9DF0-418F-AEBE-CE30CCC6EA4D}" srcOrd="2" destOrd="0" parTransId="{A56D1B0D-DEEE-4318-84ED-C4431D0ADF85}" sibTransId="{C929AEC7-4763-438A-A9D7-C6F9FF116780}"/>
    <dgm:cxn modelId="{25FF3465-A048-400F-A9D0-E3D4074B2BAE}" type="presOf" srcId="{A613BEDB-9903-4D61-87DC-8F47E49F8B6E}" destId="{41BB3197-8899-4F0D-BA31-86CDE4A0D366}" srcOrd="0" destOrd="0" presId="urn:microsoft.com/office/officeart/2005/8/layout/hierarchy1"/>
    <dgm:cxn modelId="{42B73847-1C96-4828-B523-1AF40899F5D9}" type="presOf" srcId="{AEB264C2-1E48-436A-85F2-D95DE37EC5C3}" destId="{381ECD1B-7D43-48A9-9ECB-CBCAB55C5D8E}" srcOrd="0" destOrd="0" presId="urn:microsoft.com/office/officeart/2005/8/layout/hierarchy1"/>
    <dgm:cxn modelId="{C618F24A-D342-4D17-A4D1-E295517B1515}" type="presOf" srcId="{246F0F31-3704-49EA-A0CA-7879DB4A9587}" destId="{D50950F1-08D3-4F22-83AE-86AE441A7C4B}" srcOrd="0" destOrd="0" presId="urn:microsoft.com/office/officeart/2005/8/layout/hierarchy1"/>
    <dgm:cxn modelId="{8D655D75-EF2E-4999-8E7D-3C38112D1EA5}" srcId="{A613BEDB-9903-4D61-87DC-8F47E49F8B6E}" destId="{246F0F31-3704-49EA-A0CA-7879DB4A9587}" srcOrd="1" destOrd="0" parTransId="{AEB264C2-1E48-436A-85F2-D95DE37EC5C3}" sibTransId="{A5F0E317-6D60-4C13-8F2E-06A80D65CE77}"/>
    <dgm:cxn modelId="{0C750358-C64A-47BF-804D-8A518C6EE7D7}" type="presOf" srcId="{FF5D6FCA-D6E9-4A7F-9316-9AA7DE63F091}" destId="{B23C579F-84BF-40B1-BC53-11A171931C21}" srcOrd="0" destOrd="0" presId="urn:microsoft.com/office/officeart/2005/8/layout/hierarchy1"/>
    <dgm:cxn modelId="{BAB23088-101D-4A99-B731-952CEF878661}" type="presOf" srcId="{2AB23D22-3E3C-4086-91AB-320C2BD4F7E2}" destId="{6EA39D82-3B21-4074-B625-AFA3F2FDA35A}" srcOrd="0" destOrd="0" presId="urn:microsoft.com/office/officeart/2005/8/layout/hierarchy1"/>
    <dgm:cxn modelId="{E1A09895-8656-4B62-BB72-E8B6E384254E}" type="presOf" srcId="{E75882FC-E2EB-479E-B638-1BCF1ACC66C4}" destId="{D5219CF5-34B5-4325-83B7-E185370B965C}" srcOrd="0" destOrd="0" presId="urn:microsoft.com/office/officeart/2005/8/layout/hierarchy1"/>
    <dgm:cxn modelId="{E008679A-80D8-483D-AE82-8EA688F207D5}" type="presOf" srcId="{6AE2AE86-AB1A-4DE4-9716-45544EFF9197}" destId="{AC9FDA37-C8F6-46B9-A216-76FF78FA048E}" srcOrd="0" destOrd="0" presId="urn:microsoft.com/office/officeart/2005/8/layout/hierarchy1"/>
    <dgm:cxn modelId="{D481D4A3-DE95-430A-8966-2E04AF024854}" srcId="{B3BD73AB-9DF0-418F-AEBE-CE30CCC6EA4D}" destId="{E75882FC-E2EB-479E-B638-1BCF1ACC66C4}" srcOrd="1" destOrd="0" parTransId="{C6417216-DA71-4DDE-BD55-C3E49F158EBC}" sibTransId="{5073F281-566E-42AF-BF06-630B9361D69A}"/>
    <dgm:cxn modelId="{D7385AAE-73A4-4A47-AC03-02159EFC4B83}" srcId="{246F0F31-3704-49EA-A0CA-7879DB4A9587}" destId="{C6A3B5B2-7177-4022-BF41-DE67B976F19E}" srcOrd="1" destOrd="0" parTransId="{2584CA1B-5684-443C-85AB-6C3B7D336369}" sibTransId="{76CD50F4-C632-4E44-88AD-5BEECCE27B0A}"/>
    <dgm:cxn modelId="{98DB9DC8-B1B3-48D0-A1C6-1C0360229B60}" srcId="{246F0F31-3704-49EA-A0CA-7879DB4A9587}" destId="{BBEB83BE-C2A8-40BF-B90D-32FC59FCD9D5}" srcOrd="0" destOrd="0" parTransId="{2AB23D22-3E3C-4086-91AB-320C2BD4F7E2}" sibTransId="{6B78A3D7-564E-4E1A-A984-435E0264D822}"/>
    <dgm:cxn modelId="{1AB245CD-5D9D-4E8A-A327-9CE387193981}" type="presOf" srcId="{E1395D16-D201-4F07-BA90-2B889CED143F}" destId="{A69566F2-863E-455B-A10F-7E22CD027925}"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6E1227FB-12E4-4F3F-800B-840932F50B22}" type="presParOf" srcId="{5BC43BB4-8BDC-4B12-B0D3-EF5685572428}" destId="{CE765227-4972-4574-8BE4-2BEEA31C0FD0}" srcOrd="0" destOrd="0" presId="urn:microsoft.com/office/officeart/2005/8/layout/hierarchy1"/>
    <dgm:cxn modelId="{6F9835AC-3C97-4229-9E1A-FC95C2561DD1}" type="presParOf" srcId="{CE765227-4972-4574-8BE4-2BEEA31C0FD0}" destId="{99F5127F-2379-41A1-BDA8-6C09640F24AF}" srcOrd="0" destOrd="0" presId="urn:microsoft.com/office/officeart/2005/8/layout/hierarchy1"/>
    <dgm:cxn modelId="{1E3AB143-C459-4D27-A703-D57C81FC711B}" type="presParOf" srcId="{99F5127F-2379-41A1-BDA8-6C09640F24AF}" destId="{63307843-3434-4026-A3E3-28ECD4509DEF}" srcOrd="0" destOrd="0" presId="urn:microsoft.com/office/officeart/2005/8/layout/hierarchy1"/>
    <dgm:cxn modelId="{6A49ED77-7F5A-480A-B3F6-E44D835348E0}" type="presParOf" srcId="{99F5127F-2379-41A1-BDA8-6C09640F24AF}" destId="{41BB3197-8899-4F0D-BA31-86CDE4A0D366}" srcOrd="1" destOrd="0" presId="urn:microsoft.com/office/officeart/2005/8/layout/hierarchy1"/>
    <dgm:cxn modelId="{B9E49D54-913C-4EDF-ABFE-DAEB66DC9747}" type="presParOf" srcId="{CE765227-4972-4574-8BE4-2BEEA31C0FD0}" destId="{96F09EEB-DC9C-48ED-8B80-549D6FFE36DD}" srcOrd="1" destOrd="0" presId="urn:microsoft.com/office/officeart/2005/8/layout/hierarchy1"/>
    <dgm:cxn modelId="{2FF6CDFA-0254-422F-B12A-AC2E825658C5}" type="presParOf" srcId="{96F09EEB-DC9C-48ED-8B80-549D6FFE36DD}" destId="{B23C579F-84BF-40B1-BC53-11A171931C21}" srcOrd="0" destOrd="0" presId="urn:microsoft.com/office/officeart/2005/8/layout/hierarchy1"/>
    <dgm:cxn modelId="{F7506C82-A560-45F0-A5A2-0095D4BB552D}" type="presParOf" srcId="{96F09EEB-DC9C-48ED-8B80-549D6FFE36DD}" destId="{C0BEA222-FAF5-481A-8D80-ADB60300699D}" srcOrd="1" destOrd="0" presId="urn:microsoft.com/office/officeart/2005/8/layout/hierarchy1"/>
    <dgm:cxn modelId="{9342BAE3-B34E-490E-9EC0-352F94875446}" type="presParOf" srcId="{C0BEA222-FAF5-481A-8D80-ADB60300699D}" destId="{C6E52D13-9087-4AEC-A13F-714627942889}" srcOrd="0" destOrd="0" presId="urn:microsoft.com/office/officeart/2005/8/layout/hierarchy1"/>
    <dgm:cxn modelId="{94347DF1-1D23-4A6E-83E4-F3C337851429}" type="presParOf" srcId="{C6E52D13-9087-4AEC-A13F-714627942889}" destId="{1E0297A2-8534-452B-BEFE-9552F0458A07}" srcOrd="0" destOrd="0" presId="urn:microsoft.com/office/officeart/2005/8/layout/hierarchy1"/>
    <dgm:cxn modelId="{5F9A4660-E4D2-4DFB-A7E9-AD98CAFF9249}" type="presParOf" srcId="{C6E52D13-9087-4AEC-A13F-714627942889}" destId="{A69566F2-863E-455B-A10F-7E22CD027925}" srcOrd="1" destOrd="0" presId="urn:microsoft.com/office/officeart/2005/8/layout/hierarchy1"/>
    <dgm:cxn modelId="{4F8FD636-D2CD-48D3-9F99-8E3497ECDBAA}" type="presParOf" srcId="{C0BEA222-FAF5-481A-8D80-ADB60300699D}" destId="{326D8863-9E6B-495D-950E-3DF0C69FF1BC}" srcOrd="1" destOrd="0" presId="urn:microsoft.com/office/officeart/2005/8/layout/hierarchy1"/>
    <dgm:cxn modelId="{41181295-C8CE-47CF-A64C-95F7123229A9}" type="presParOf" srcId="{96F09EEB-DC9C-48ED-8B80-549D6FFE36DD}" destId="{381ECD1B-7D43-48A9-9ECB-CBCAB55C5D8E}" srcOrd="2" destOrd="0" presId="urn:microsoft.com/office/officeart/2005/8/layout/hierarchy1"/>
    <dgm:cxn modelId="{F6ABD49B-A550-46F7-83C7-0E801187B26C}" type="presParOf" srcId="{96F09EEB-DC9C-48ED-8B80-549D6FFE36DD}" destId="{E79FA418-731B-416E-BA12-DEAEDBA2B5FB}" srcOrd="3" destOrd="0" presId="urn:microsoft.com/office/officeart/2005/8/layout/hierarchy1"/>
    <dgm:cxn modelId="{2AEB6B5E-D269-408A-A8A8-532DE773E582}" type="presParOf" srcId="{E79FA418-731B-416E-BA12-DEAEDBA2B5FB}" destId="{F5820F48-F89F-4EAD-BDC7-43426D445095}" srcOrd="0" destOrd="0" presId="urn:microsoft.com/office/officeart/2005/8/layout/hierarchy1"/>
    <dgm:cxn modelId="{5A9572ED-28A2-40C6-9718-A2690726E887}" type="presParOf" srcId="{F5820F48-F89F-4EAD-BDC7-43426D445095}" destId="{F4FA90AC-204A-4D18-907B-ED5B8DC663E6}" srcOrd="0" destOrd="0" presId="urn:microsoft.com/office/officeart/2005/8/layout/hierarchy1"/>
    <dgm:cxn modelId="{1352BCF0-7897-43C0-B71E-D4FC614C4202}" type="presParOf" srcId="{F5820F48-F89F-4EAD-BDC7-43426D445095}" destId="{D50950F1-08D3-4F22-83AE-86AE441A7C4B}" srcOrd="1" destOrd="0" presId="urn:microsoft.com/office/officeart/2005/8/layout/hierarchy1"/>
    <dgm:cxn modelId="{CE5D141C-099E-427A-ABC5-FD03C294C28E}" type="presParOf" srcId="{E79FA418-731B-416E-BA12-DEAEDBA2B5FB}" destId="{3BC7B5F4-43F0-4A0C-983B-1378986A1043}" srcOrd="1" destOrd="0" presId="urn:microsoft.com/office/officeart/2005/8/layout/hierarchy1"/>
    <dgm:cxn modelId="{ACB3FB6D-FFD7-4014-A86A-6E18184E11D3}" type="presParOf" srcId="{3BC7B5F4-43F0-4A0C-983B-1378986A1043}" destId="{6EA39D82-3B21-4074-B625-AFA3F2FDA35A}" srcOrd="0" destOrd="0" presId="urn:microsoft.com/office/officeart/2005/8/layout/hierarchy1"/>
    <dgm:cxn modelId="{2E8963E2-D833-4E55-8DE4-E783494DA155}" type="presParOf" srcId="{3BC7B5F4-43F0-4A0C-983B-1378986A1043}" destId="{42DCA519-B1A0-4D05-B59D-47091AD71A0A}" srcOrd="1" destOrd="0" presId="urn:microsoft.com/office/officeart/2005/8/layout/hierarchy1"/>
    <dgm:cxn modelId="{BFACB4F4-89BE-4CD5-B980-5914E09E31A2}" type="presParOf" srcId="{42DCA519-B1A0-4D05-B59D-47091AD71A0A}" destId="{DD7FE800-3765-4AB3-B3F7-D6ED135091F1}" srcOrd="0" destOrd="0" presId="urn:microsoft.com/office/officeart/2005/8/layout/hierarchy1"/>
    <dgm:cxn modelId="{E2087BF7-6A37-4BA0-A280-6D689CF41C27}" type="presParOf" srcId="{DD7FE800-3765-4AB3-B3F7-D6ED135091F1}" destId="{53C690AD-797B-439C-8434-70C6249710D3}" srcOrd="0" destOrd="0" presId="urn:microsoft.com/office/officeart/2005/8/layout/hierarchy1"/>
    <dgm:cxn modelId="{A1D6FC0D-9743-43F1-85B3-78A3D9D64320}" type="presParOf" srcId="{DD7FE800-3765-4AB3-B3F7-D6ED135091F1}" destId="{481A4FB4-13A4-435B-97D7-1C40ECFCCFC3}" srcOrd="1" destOrd="0" presId="urn:microsoft.com/office/officeart/2005/8/layout/hierarchy1"/>
    <dgm:cxn modelId="{5B9EBDD5-9602-40C6-B139-C38B77DDEAEB}" type="presParOf" srcId="{42DCA519-B1A0-4D05-B59D-47091AD71A0A}" destId="{E215CEFD-C57C-4C9E-8C3D-FBEA3039CBEE}" srcOrd="1" destOrd="0" presId="urn:microsoft.com/office/officeart/2005/8/layout/hierarchy1"/>
    <dgm:cxn modelId="{C99AECA5-A3EF-4811-BED5-8427A438C9C4}" type="presParOf" srcId="{3BC7B5F4-43F0-4A0C-983B-1378986A1043}" destId="{4F27D681-7F2D-426A-B898-6EACA1F8A7AC}" srcOrd="2" destOrd="0" presId="urn:microsoft.com/office/officeart/2005/8/layout/hierarchy1"/>
    <dgm:cxn modelId="{DF00EE35-2AB7-44F6-83BC-B77AD55075AB}" type="presParOf" srcId="{3BC7B5F4-43F0-4A0C-983B-1378986A1043}" destId="{C36AF7BF-3848-4C92-878B-A5D1C6447522}" srcOrd="3" destOrd="0" presId="urn:microsoft.com/office/officeart/2005/8/layout/hierarchy1"/>
    <dgm:cxn modelId="{2A4D2B34-2EDE-47BC-8771-9F1B9E788312}" type="presParOf" srcId="{C36AF7BF-3848-4C92-878B-A5D1C6447522}" destId="{E8A69C8C-FA5E-4A9B-AE6F-CB0C44493EBF}" srcOrd="0" destOrd="0" presId="urn:microsoft.com/office/officeart/2005/8/layout/hierarchy1"/>
    <dgm:cxn modelId="{C7FAC950-E00B-4E28-B129-DF1BE7B05E13}" type="presParOf" srcId="{E8A69C8C-FA5E-4A9B-AE6F-CB0C44493EBF}" destId="{452BD568-A3FD-4CA1-A9BD-4C9FA2A58DA2}" srcOrd="0" destOrd="0" presId="urn:microsoft.com/office/officeart/2005/8/layout/hierarchy1"/>
    <dgm:cxn modelId="{3EE497D1-F018-4FC0-8359-1C60F3C0F312}" type="presParOf" srcId="{E8A69C8C-FA5E-4A9B-AE6F-CB0C44493EBF}" destId="{AAA1B156-7436-4389-9CC0-BFF516F0DC15}" srcOrd="1" destOrd="0" presId="urn:microsoft.com/office/officeart/2005/8/layout/hierarchy1"/>
    <dgm:cxn modelId="{30295D4E-7F22-4F27-9977-6D3EC79FFD5B}" type="presParOf" srcId="{C36AF7BF-3848-4C92-878B-A5D1C6447522}" destId="{A7BF3E7A-FED4-433F-8525-C80686A2BBD2}" srcOrd="1" destOrd="0" presId="urn:microsoft.com/office/officeart/2005/8/layout/hierarchy1"/>
    <dgm:cxn modelId="{2EAFB345-6F06-4A25-8F37-DFA68982CDA1}" type="presParOf" srcId="{96F09EEB-DC9C-48ED-8B80-549D6FFE36DD}" destId="{7BFB0CFB-9DD4-414A-A521-CBDBCB124F5D}" srcOrd="4" destOrd="0" presId="urn:microsoft.com/office/officeart/2005/8/layout/hierarchy1"/>
    <dgm:cxn modelId="{7F7BAA59-9C47-437E-9C38-2CC557378741}" type="presParOf" srcId="{96F09EEB-DC9C-48ED-8B80-549D6FFE36DD}" destId="{28093AFB-5549-4BF4-A5DD-067740E5AE0C}" srcOrd="5" destOrd="0" presId="urn:microsoft.com/office/officeart/2005/8/layout/hierarchy1"/>
    <dgm:cxn modelId="{0D587018-DC16-4297-996D-7DB8DAA65F40}" type="presParOf" srcId="{28093AFB-5549-4BF4-A5DD-067740E5AE0C}" destId="{B6AF0416-A764-4A4D-8779-F4AB350043C0}" srcOrd="0" destOrd="0" presId="urn:microsoft.com/office/officeart/2005/8/layout/hierarchy1"/>
    <dgm:cxn modelId="{48CCC1D6-C04F-454A-B409-D5831EBE4538}" type="presParOf" srcId="{B6AF0416-A764-4A4D-8779-F4AB350043C0}" destId="{B9935BC8-055B-4711-9102-D955BF45F145}" srcOrd="0" destOrd="0" presId="urn:microsoft.com/office/officeart/2005/8/layout/hierarchy1"/>
    <dgm:cxn modelId="{D54EDEB2-B20F-40B7-978C-801E08059FF7}" type="presParOf" srcId="{B6AF0416-A764-4A4D-8779-F4AB350043C0}" destId="{7A5D6AD9-07D5-4085-98A8-B2FC83179F88}" srcOrd="1" destOrd="0" presId="urn:microsoft.com/office/officeart/2005/8/layout/hierarchy1"/>
    <dgm:cxn modelId="{90B9658C-20C6-406C-AE8F-FE060EF010C6}" type="presParOf" srcId="{28093AFB-5549-4BF4-A5DD-067740E5AE0C}" destId="{8E09C220-DFD3-4F9F-AD0D-D6A9FF008218}" srcOrd="1" destOrd="0" presId="urn:microsoft.com/office/officeart/2005/8/layout/hierarchy1"/>
    <dgm:cxn modelId="{C71AB30D-FB7B-4F09-8181-16DFB6DE7057}" type="presParOf" srcId="{8E09C220-DFD3-4F9F-AD0D-D6A9FF008218}" destId="{0CB6D2C6-2C67-4CE8-A6E4-9C8D85F8E029}" srcOrd="0" destOrd="0" presId="urn:microsoft.com/office/officeart/2005/8/layout/hierarchy1"/>
    <dgm:cxn modelId="{6F936340-D295-4D54-A47B-F1F2CCA29D41}" type="presParOf" srcId="{8E09C220-DFD3-4F9F-AD0D-D6A9FF008218}" destId="{1078C274-69C3-4495-B9AE-8E4DED754B8F}" srcOrd="1" destOrd="0" presId="urn:microsoft.com/office/officeart/2005/8/layout/hierarchy1"/>
    <dgm:cxn modelId="{0D5C3823-9D16-428E-AA81-37F44EB5F06A}" type="presParOf" srcId="{1078C274-69C3-4495-B9AE-8E4DED754B8F}" destId="{1EA26099-332C-4247-B06C-2F546183F642}" srcOrd="0" destOrd="0" presId="urn:microsoft.com/office/officeart/2005/8/layout/hierarchy1"/>
    <dgm:cxn modelId="{7B142881-463F-4F58-893A-43E81599A7F3}" type="presParOf" srcId="{1EA26099-332C-4247-B06C-2F546183F642}" destId="{8F51B0E4-4755-4569-857C-0569C59388EA}" srcOrd="0" destOrd="0" presId="urn:microsoft.com/office/officeart/2005/8/layout/hierarchy1"/>
    <dgm:cxn modelId="{A41C1764-9CEC-47F9-A098-DD5DB123F16F}" type="presParOf" srcId="{1EA26099-332C-4247-B06C-2F546183F642}" destId="{AC9FDA37-C8F6-46B9-A216-76FF78FA048E}" srcOrd="1" destOrd="0" presId="urn:microsoft.com/office/officeart/2005/8/layout/hierarchy1"/>
    <dgm:cxn modelId="{17833EFE-387C-4B10-A90A-A3554760CDE1}" type="presParOf" srcId="{1078C274-69C3-4495-B9AE-8E4DED754B8F}" destId="{04B6A650-DAEE-4A92-8C1B-50755F88B70F}" srcOrd="1" destOrd="0" presId="urn:microsoft.com/office/officeart/2005/8/layout/hierarchy1"/>
    <dgm:cxn modelId="{31BC2597-75C0-4F93-B328-994143D49359}" type="presParOf" srcId="{8E09C220-DFD3-4F9F-AD0D-D6A9FF008218}" destId="{4CF29A7F-663C-46EA-B63D-6BFAB8E967B1}" srcOrd="2" destOrd="0" presId="urn:microsoft.com/office/officeart/2005/8/layout/hierarchy1"/>
    <dgm:cxn modelId="{556110AC-7465-44B4-8845-FB6A384560F2}" type="presParOf" srcId="{8E09C220-DFD3-4F9F-AD0D-D6A9FF008218}" destId="{BCFEB7D5-8205-47D0-8CF4-BCC62A35B267}" srcOrd="3" destOrd="0" presId="urn:microsoft.com/office/officeart/2005/8/layout/hierarchy1"/>
    <dgm:cxn modelId="{FFF346D5-C6DA-4E0E-BAE4-76ACD2BBFCAA}" type="presParOf" srcId="{BCFEB7D5-8205-47D0-8CF4-BCC62A35B267}" destId="{8C977FC1-6201-4318-B919-472AF6F64773}" srcOrd="0" destOrd="0" presId="urn:microsoft.com/office/officeart/2005/8/layout/hierarchy1"/>
    <dgm:cxn modelId="{EBBDEB8B-BEA9-483B-9411-43290332FCE7}" type="presParOf" srcId="{8C977FC1-6201-4318-B919-472AF6F64773}" destId="{5DE7E730-514E-461C-BD53-13A0E4C3065C}" srcOrd="0" destOrd="0" presId="urn:microsoft.com/office/officeart/2005/8/layout/hierarchy1"/>
    <dgm:cxn modelId="{3A79B487-D258-4AC7-AE20-62011C0D0440}" type="presParOf" srcId="{8C977FC1-6201-4318-B919-472AF6F64773}" destId="{D5219CF5-34B5-4325-83B7-E185370B965C}" srcOrd="1" destOrd="0" presId="urn:microsoft.com/office/officeart/2005/8/layout/hierarchy1"/>
    <dgm:cxn modelId="{EA71F5D4-5CF5-4FF6-A763-44AAFF0FE094}" type="presParOf" srcId="{BCFEB7D5-8205-47D0-8CF4-BCC62A35B267}" destId="{239AFFF9-EC57-4612-A34F-0D58CFFBE97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a:latin typeface="Corbel" panose="020B0503020204020204" pitchFamily="34" charset="0"/>
            </a:rPr>
            <a:t>Vandens temperatūros mažinimas hidraulinėse šildymo sistemose</a:t>
          </a:r>
          <a:endParaRPr lang="lt-LT" sz="1600" b="1"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sv-SE" sz="1600" b="1" noProof="0" dirty="0">
              <a:latin typeface="Corbel" panose="020B0503020204020204" pitchFamily="34" charset="0"/>
            </a:rPr>
            <a:t>Kodėl žema vandens temperatūra yra svarb</a:t>
          </a:r>
          <a:r>
            <a:rPr lang="lt-LT" sz="1600" b="1" noProof="0" dirty="0">
              <a:latin typeface="Corbel" panose="020B0503020204020204" pitchFamily="34" charset="0"/>
            </a:rPr>
            <a:t>u</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a:latin typeface="Corbel" panose="020B0503020204020204" pitchFamily="34" charset="0"/>
            </a:rPr>
            <a:t>Sumažinkite pastato šilumos apkrovą</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dirty="0">
              <a:latin typeface="Corbel" panose="020B0503020204020204" pitchFamily="34" charset="0"/>
            </a:rPr>
            <a:t>Padidinkite skleidėjo paviršiaus plotą</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Kontrolė ir stebėjimas</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348DC2-0851-415E-B925-726F304934F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7C0FD7CF-88AD-4689-91A2-55898367F6CC}">
      <dgm:prSet phldrT="[Text]">
        <dgm:style>
          <a:lnRef idx="2">
            <a:schemeClr val="accent2"/>
          </a:lnRef>
          <a:fillRef idx="1">
            <a:schemeClr val="lt1"/>
          </a:fillRef>
          <a:effectRef idx="0">
            <a:schemeClr val="accent2"/>
          </a:effectRef>
          <a:fontRef idx="minor">
            <a:schemeClr val="dk1"/>
          </a:fontRef>
        </dgm:style>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1. Mažesnis šilumos poreikis</a:t>
          </a:r>
        </a:p>
      </dgm:t>
    </dgm:pt>
    <dgm:pt modelId="{AE1E8171-FDD5-483B-922A-4A214DFCE6E9}" type="parTrans" cxnId="{0C35DAF3-03BC-4F2B-8C00-C578815A30A0}">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2CF48DC1-E9B4-45B2-BAF7-4F19F1DCC09D}" type="sibTrans" cxnId="{0C35DAF3-03BC-4F2B-8C00-C578815A30A0}">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E5AFEA94-C499-43AD-AB51-37428953B496}">
      <dgm:prSet phldrT="[Tex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Atitvarų izoliacija</a:t>
          </a:r>
        </a:p>
      </dgm:t>
    </dgm:pt>
    <dgm:pt modelId="{C238234C-C117-4E49-A8D0-7253E4E6C2C0}" type="parTrans" cxnId="{FF0CBB40-DD36-49A2-A6F1-BA826458FFC8}">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FE5CEBCA-1444-4A40-B109-46291C17EA44}" type="sibTrans" cxnId="{FF0CBB40-DD36-49A2-A6F1-BA826458FFC8}">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CAE660D9-0751-473E-B03D-5B0F5F2927A6}">
      <dgm:prSet phldrT="[Text]">
        <dgm:style>
          <a:lnRef idx="2">
            <a:schemeClr val="accent2"/>
          </a:lnRef>
          <a:fillRef idx="1">
            <a:schemeClr val="lt1"/>
          </a:fillRef>
          <a:effectRef idx="0">
            <a:schemeClr val="accent2"/>
          </a:effectRef>
          <a:fontRef idx="minor">
            <a:schemeClr val="dk1"/>
          </a:fontRef>
        </dgm:style>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2. Žemesnė tiekimo temperatūra</a:t>
          </a:r>
        </a:p>
      </dgm:t>
    </dgm:pt>
    <dgm:pt modelId="{D8E0754D-5FF1-4BE9-8847-9EC9F43987DA}" type="parTrans" cxnId="{15A7B9E6-BB3F-4C8E-9601-E0D7EF77C790}">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D43BFB69-8A64-4592-9773-C91347CAF58A}" type="sibTrans" cxnId="{15A7B9E6-BB3F-4C8E-9601-E0D7EF77C790}">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F9623D35-525B-40DB-B1B2-D10E0CA6B8FA}">
      <dgm:prSet phldrT="[Text]" phldr="0">
        <dgm:style>
          <a:lnRef idx="2">
            <a:schemeClr val="accent2"/>
          </a:lnRef>
          <a:fillRef idx="1">
            <a:schemeClr val="lt1"/>
          </a:fillRef>
          <a:effectRef idx="0">
            <a:schemeClr val="accent2"/>
          </a:effectRef>
          <a:fontRef idx="minor">
            <a:schemeClr val="dk1"/>
          </a:fontRef>
        </dgm:style>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3. Stabilus veikimas</a:t>
          </a:r>
        </a:p>
      </dgm:t>
    </dgm:pt>
    <dgm:pt modelId="{A336544E-7F06-4E98-81C2-AC488534D3E2}" type="parTrans" cxnId="{DFB1084F-6BBA-4718-AEDF-F9E14605A437}">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909CBE93-1B2B-44D3-92F4-05D9FB3D82AB}" type="sibTrans" cxnId="{DFB1084F-6BBA-4718-AEDF-F9E14605A437}">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2E9F7A27-EA20-4246-986D-244A09B14F03}">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Sandarumas ir ventiliacija</a:t>
          </a:r>
        </a:p>
      </dgm:t>
    </dgm:pt>
    <dgm:pt modelId="{D4F3A7C7-737C-418E-9B4D-C6C681B492D5}" type="parTrans" cxnId="{28539B8E-A5A2-4799-8F2D-010C87975F6F}">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949B3F8C-0739-4BC8-8A05-C8ED8A0AA20B}" type="sibTrans" cxnId="{28539B8E-A5A2-4799-8F2D-010C87975F6F}">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CBAD1EB6-9532-47B5-B6CD-09249CFC97C8}">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Sumažinta didžiausia apkrova</a:t>
          </a:r>
        </a:p>
      </dgm:t>
    </dgm:pt>
    <dgm:pt modelId="{64119BD2-4983-43DA-BCDD-52E0E472561D}" type="parTrans" cxnId="{E02101C0-E470-4645-8F4D-C94059C4C9C2}">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0A615269-8113-4E8B-BA09-8E3034D8D7D0}" type="sibTrans" cxnId="{E02101C0-E470-4645-8F4D-C94059C4C9C2}">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AB86CD52-35A5-4D85-B98F-008DD4E47176}">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Didesni skleidėjų paviršiai</a:t>
          </a:r>
        </a:p>
      </dgm:t>
    </dgm:pt>
    <dgm:pt modelId="{9779E449-E316-433D-8DE6-0BC4AC54F9F8}" type="parTrans" cxnId="{376A1329-ED62-4696-A179-47AEC89713B5}">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FF2712CA-D2DD-44C3-9E10-E50E032A40DF}" type="sibTrans" cxnId="{376A1329-ED62-4696-A179-47AEC89713B5}">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55647374-9B21-4942-ADEA-C0655B297170}">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Oro sąlygų kompensavimo kontrolė</a:t>
          </a:r>
        </a:p>
      </dgm:t>
    </dgm:pt>
    <dgm:pt modelId="{49C8E2A8-FD1C-425D-8DF6-822171D5DC55}" type="parTrans" cxnId="{1817EBC7-B4B1-416A-AD00-A254B247D00E}">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C542C83F-C944-42A6-BFB9-ABC04ECC903E}" type="sibTrans" cxnId="{1817EBC7-B4B1-416A-AD00-A254B247D00E}">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ACEF9AAC-8ABB-4E1D-B950-4677436D61C4}">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Sumažintas temperatūros pakėlimas</a:t>
          </a:r>
        </a:p>
      </dgm:t>
    </dgm:pt>
    <dgm:pt modelId="{4ED6E06B-5D7F-4593-B495-23A8DEEB7299}" type="parTrans" cxnId="{DC2BB6FD-2AD2-43C4-8D92-89ACC417ED03}">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FD3071E0-E372-4C02-A600-EF119704B7CB}" type="sibTrans" cxnId="{DC2BB6FD-2AD2-43C4-8D92-89ACC417ED03}">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A1939740-2DA0-4474-97F0-117DAA8BB782}">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Subalansuota hidraulika</a:t>
          </a:r>
        </a:p>
      </dgm:t>
    </dgm:pt>
    <dgm:pt modelId="{BDBF5C20-D0FD-4420-A7FA-45B0879EB6A2}" type="parTrans" cxnId="{57ACB342-528A-47A3-8873-EC26DB301B46}">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992FBFB6-A292-4699-A32F-DAC6960439B6}" type="sibTrans" cxnId="{57ACB342-528A-47A3-8873-EC26DB301B46}">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4A552F53-A510-4B17-8D77-C576EFCE86A8}">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Tinkamas elektros tiekimas</a:t>
          </a:r>
        </a:p>
      </dgm:t>
    </dgm:pt>
    <dgm:pt modelId="{4AB9ADBD-07BA-45A3-983B-E9713ED1F97A}" type="parTrans" cxnId="{FFC0F334-1EC7-4551-8E05-CF76CFB60EEB}">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CC8426E8-81CD-4602-8C63-BA9DC1CA7263}" type="sibTrans" cxnId="{FFC0F334-1EC7-4551-8E05-CF76CFB60EEB}">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D9F77828-5D79-4D60-BD0B-BF0046ACEAE3}">
      <dgm:prSet/>
      <dgm:spPr/>
      <dgm:t>
        <a:bodyPr/>
        <a:lstStyle/>
        <a:p>
          <a:r>
            <a:rPr lang="lt-LT" b="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Nuolatinis moduliavimas</a:t>
          </a:r>
        </a:p>
      </dgm:t>
    </dgm:pt>
    <dgm:pt modelId="{8B0F0564-7161-4C36-9658-B75C630E2BC4}" type="parTrans" cxnId="{646347B4-BB9D-4B4E-8AA1-295E5D1A0E54}">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48CBA2AE-30AC-4A7B-B7A1-A0D6BCCEB67E}" type="sibTrans" cxnId="{646347B4-BB9D-4B4E-8AA1-295E5D1A0E54}">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A1641C4D-FA9A-4832-9F92-03BABB7487D2}" type="pres">
      <dgm:prSet presAssocID="{80348DC2-0851-415E-B925-726F304934F3}" presName="vert0" presStyleCnt="0">
        <dgm:presLayoutVars>
          <dgm:dir/>
          <dgm:animOne val="branch"/>
          <dgm:animLvl val="lvl"/>
        </dgm:presLayoutVars>
      </dgm:prSet>
      <dgm:spPr/>
    </dgm:pt>
    <dgm:pt modelId="{8EB6A95D-A664-431A-908E-9CE86AE0E8B5}" type="pres">
      <dgm:prSet presAssocID="{7C0FD7CF-88AD-4689-91A2-55898367F6CC}" presName="thickLine" presStyleLbl="alignNode1" presStyleIdx="0" presStyleCnt="3"/>
      <dgm:spPr/>
    </dgm:pt>
    <dgm:pt modelId="{3CE3C135-C37A-4AB8-BE64-BDCDEC0512AB}" type="pres">
      <dgm:prSet presAssocID="{7C0FD7CF-88AD-4689-91A2-55898367F6CC}" presName="horz1" presStyleCnt="0"/>
      <dgm:spPr/>
    </dgm:pt>
    <dgm:pt modelId="{611B4A4B-5785-4912-8A69-5C46A00B0678}" type="pres">
      <dgm:prSet presAssocID="{7C0FD7CF-88AD-4689-91A2-55898367F6CC}" presName="tx1" presStyleLbl="revTx" presStyleIdx="0" presStyleCnt="12" custScaleX="310256"/>
      <dgm:spPr/>
    </dgm:pt>
    <dgm:pt modelId="{1A3107D3-104C-4424-922C-EFFD744BB533}" type="pres">
      <dgm:prSet presAssocID="{7C0FD7CF-88AD-4689-91A2-55898367F6CC}" presName="vert1" presStyleCnt="0"/>
      <dgm:spPr/>
    </dgm:pt>
    <dgm:pt modelId="{97A36866-4D1A-49FF-B6C9-0D3AE76F6DD3}" type="pres">
      <dgm:prSet presAssocID="{E5AFEA94-C499-43AD-AB51-37428953B496}" presName="vertSpace2a" presStyleCnt="0"/>
      <dgm:spPr/>
    </dgm:pt>
    <dgm:pt modelId="{53AB220A-597B-46FA-ADBE-98FC254EEEFF}" type="pres">
      <dgm:prSet presAssocID="{E5AFEA94-C499-43AD-AB51-37428953B496}" presName="horz2" presStyleCnt="0"/>
      <dgm:spPr/>
    </dgm:pt>
    <dgm:pt modelId="{04E1C2EE-D760-4F33-8FD0-AE9BB7911B87}" type="pres">
      <dgm:prSet presAssocID="{E5AFEA94-C499-43AD-AB51-37428953B496}" presName="horzSpace2" presStyleCnt="0"/>
      <dgm:spPr/>
    </dgm:pt>
    <dgm:pt modelId="{6088A879-4A10-4D64-9591-D3F623AF95FD}" type="pres">
      <dgm:prSet presAssocID="{E5AFEA94-C499-43AD-AB51-37428953B496}" presName="tx2" presStyleLbl="revTx" presStyleIdx="1" presStyleCnt="12"/>
      <dgm:spPr/>
    </dgm:pt>
    <dgm:pt modelId="{9044CAE2-A3F3-4131-BE65-A55B204BE1C5}" type="pres">
      <dgm:prSet presAssocID="{E5AFEA94-C499-43AD-AB51-37428953B496}" presName="vert2" presStyleCnt="0"/>
      <dgm:spPr/>
    </dgm:pt>
    <dgm:pt modelId="{43116240-9F57-4150-844F-CAF4B752F5E5}" type="pres">
      <dgm:prSet presAssocID="{E5AFEA94-C499-43AD-AB51-37428953B496}" presName="thinLine2b" presStyleLbl="callout" presStyleIdx="0" presStyleCnt="9"/>
      <dgm:spPr/>
    </dgm:pt>
    <dgm:pt modelId="{889E39F5-659A-49AF-9570-370CB2DE2AB3}" type="pres">
      <dgm:prSet presAssocID="{E5AFEA94-C499-43AD-AB51-37428953B496}" presName="vertSpace2b" presStyleCnt="0"/>
      <dgm:spPr/>
    </dgm:pt>
    <dgm:pt modelId="{DB91F374-3F89-4387-8D31-E6D1CE425A66}" type="pres">
      <dgm:prSet presAssocID="{2E9F7A27-EA20-4246-986D-244A09B14F03}" presName="horz2" presStyleCnt="0"/>
      <dgm:spPr/>
    </dgm:pt>
    <dgm:pt modelId="{B6FCA97C-8225-4799-93A6-7AE1B26E0E1C}" type="pres">
      <dgm:prSet presAssocID="{2E9F7A27-EA20-4246-986D-244A09B14F03}" presName="horzSpace2" presStyleCnt="0"/>
      <dgm:spPr/>
    </dgm:pt>
    <dgm:pt modelId="{203DFFD4-4BC1-4F0E-8988-236D76257942}" type="pres">
      <dgm:prSet presAssocID="{2E9F7A27-EA20-4246-986D-244A09B14F03}" presName="tx2" presStyleLbl="revTx" presStyleIdx="2" presStyleCnt="12"/>
      <dgm:spPr/>
    </dgm:pt>
    <dgm:pt modelId="{AFD87967-1294-41E2-BF08-A3C54E74C1BF}" type="pres">
      <dgm:prSet presAssocID="{2E9F7A27-EA20-4246-986D-244A09B14F03}" presName="vert2" presStyleCnt="0"/>
      <dgm:spPr/>
    </dgm:pt>
    <dgm:pt modelId="{463A64A7-1EA2-4651-AB91-7650143ED7B8}" type="pres">
      <dgm:prSet presAssocID="{2E9F7A27-EA20-4246-986D-244A09B14F03}" presName="thinLine2b" presStyleLbl="callout" presStyleIdx="1" presStyleCnt="9"/>
      <dgm:spPr/>
    </dgm:pt>
    <dgm:pt modelId="{F53284E9-5C0E-46A0-B047-2CD17002C86D}" type="pres">
      <dgm:prSet presAssocID="{2E9F7A27-EA20-4246-986D-244A09B14F03}" presName="vertSpace2b" presStyleCnt="0"/>
      <dgm:spPr/>
    </dgm:pt>
    <dgm:pt modelId="{2533A1A4-001B-418C-9636-C84FFC552984}" type="pres">
      <dgm:prSet presAssocID="{CBAD1EB6-9532-47B5-B6CD-09249CFC97C8}" presName="horz2" presStyleCnt="0"/>
      <dgm:spPr/>
    </dgm:pt>
    <dgm:pt modelId="{75AA20B0-F047-4A4D-91AF-B361038539C7}" type="pres">
      <dgm:prSet presAssocID="{CBAD1EB6-9532-47B5-B6CD-09249CFC97C8}" presName="horzSpace2" presStyleCnt="0"/>
      <dgm:spPr/>
    </dgm:pt>
    <dgm:pt modelId="{CA963A81-BD91-4845-B61F-EB65BBE34548}" type="pres">
      <dgm:prSet presAssocID="{CBAD1EB6-9532-47B5-B6CD-09249CFC97C8}" presName="tx2" presStyleLbl="revTx" presStyleIdx="3" presStyleCnt="12"/>
      <dgm:spPr/>
    </dgm:pt>
    <dgm:pt modelId="{B95FBDCD-F603-4472-85C2-42B9F36269D6}" type="pres">
      <dgm:prSet presAssocID="{CBAD1EB6-9532-47B5-B6CD-09249CFC97C8}" presName="vert2" presStyleCnt="0"/>
      <dgm:spPr/>
    </dgm:pt>
    <dgm:pt modelId="{963042F4-B218-48F7-8B18-EC0311B189F5}" type="pres">
      <dgm:prSet presAssocID="{CBAD1EB6-9532-47B5-B6CD-09249CFC97C8}" presName="thinLine2b" presStyleLbl="callout" presStyleIdx="2" presStyleCnt="9"/>
      <dgm:spPr/>
    </dgm:pt>
    <dgm:pt modelId="{C967216B-575E-4E04-9376-BFC208B3B5E1}" type="pres">
      <dgm:prSet presAssocID="{CBAD1EB6-9532-47B5-B6CD-09249CFC97C8}" presName="vertSpace2b" presStyleCnt="0"/>
      <dgm:spPr/>
    </dgm:pt>
    <dgm:pt modelId="{056AF28D-5FAC-4F1B-B002-46D683BFD7FA}" type="pres">
      <dgm:prSet presAssocID="{CAE660D9-0751-473E-B03D-5B0F5F2927A6}" presName="thickLine" presStyleLbl="alignNode1" presStyleIdx="1" presStyleCnt="3"/>
      <dgm:spPr/>
    </dgm:pt>
    <dgm:pt modelId="{3884EBDF-97AC-46CC-9A3A-170E6C813B07}" type="pres">
      <dgm:prSet presAssocID="{CAE660D9-0751-473E-B03D-5B0F5F2927A6}" presName="horz1" presStyleCnt="0"/>
      <dgm:spPr/>
    </dgm:pt>
    <dgm:pt modelId="{9DFBABD5-68F6-4607-B6E6-A5658D764729}" type="pres">
      <dgm:prSet presAssocID="{CAE660D9-0751-473E-B03D-5B0F5F2927A6}" presName="tx1" presStyleLbl="revTx" presStyleIdx="4" presStyleCnt="12" custScaleX="310256"/>
      <dgm:spPr/>
    </dgm:pt>
    <dgm:pt modelId="{3C9F1A0D-AEF3-438A-9A7C-6A42C06F5451}" type="pres">
      <dgm:prSet presAssocID="{CAE660D9-0751-473E-B03D-5B0F5F2927A6}" presName="vert1" presStyleCnt="0"/>
      <dgm:spPr/>
    </dgm:pt>
    <dgm:pt modelId="{C8C3F394-33FD-46BC-B700-4C0B89C8EFB2}" type="pres">
      <dgm:prSet presAssocID="{AB86CD52-35A5-4D85-B98F-008DD4E47176}" presName="vertSpace2a" presStyleCnt="0"/>
      <dgm:spPr/>
    </dgm:pt>
    <dgm:pt modelId="{29059C93-2BE5-4EAE-9B88-08F594EBAD54}" type="pres">
      <dgm:prSet presAssocID="{AB86CD52-35A5-4D85-B98F-008DD4E47176}" presName="horz2" presStyleCnt="0"/>
      <dgm:spPr/>
    </dgm:pt>
    <dgm:pt modelId="{0F668994-AD58-44B0-8343-37FD9FA34758}" type="pres">
      <dgm:prSet presAssocID="{AB86CD52-35A5-4D85-B98F-008DD4E47176}" presName="horzSpace2" presStyleCnt="0"/>
      <dgm:spPr/>
    </dgm:pt>
    <dgm:pt modelId="{68885EF1-7816-4FA4-81CB-C2696A80BDBC}" type="pres">
      <dgm:prSet presAssocID="{AB86CD52-35A5-4D85-B98F-008DD4E47176}" presName="tx2" presStyleLbl="revTx" presStyleIdx="5" presStyleCnt="12"/>
      <dgm:spPr/>
    </dgm:pt>
    <dgm:pt modelId="{660241DA-E665-4880-8EFA-95AF7C27B076}" type="pres">
      <dgm:prSet presAssocID="{AB86CD52-35A5-4D85-B98F-008DD4E47176}" presName="vert2" presStyleCnt="0"/>
      <dgm:spPr/>
    </dgm:pt>
    <dgm:pt modelId="{7EA3DA2E-8B3A-439B-8BAD-C30781F7518A}" type="pres">
      <dgm:prSet presAssocID="{AB86CD52-35A5-4D85-B98F-008DD4E47176}" presName="thinLine2b" presStyleLbl="callout" presStyleIdx="3" presStyleCnt="9"/>
      <dgm:spPr/>
    </dgm:pt>
    <dgm:pt modelId="{81696681-A1D0-4FC1-A066-2E942872C6E1}" type="pres">
      <dgm:prSet presAssocID="{AB86CD52-35A5-4D85-B98F-008DD4E47176}" presName="vertSpace2b" presStyleCnt="0"/>
      <dgm:spPr/>
    </dgm:pt>
    <dgm:pt modelId="{62D502C9-8EE2-4D0A-B60E-EBD14C21E5F7}" type="pres">
      <dgm:prSet presAssocID="{55647374-9B21-4942-ADEA-C0655B297170}" presName="horz2" presStyleCnt="0"/>
      <dgm:spPr/>
    </dgm:pt>
    <dgm:pt modelId="{16ADE5A3-2E03-432A-BB7F-E2C8D3748A4B}" type="pres">
      <dgm:prSet presAssocID="{55647374-9B21-4942-ADEA-C0655B297170}" presName="horzSpace2" presStyleCnt="0"/>
      <dgm:spPr/>
    </dgm:pt>
    <dgm:pt modelId="{7F4C61ED-9633-4902-A890-B54F804C7EE0}" type="pres">
      <dgm:prSet presAssocID="{55647374-9B21-4942-ADEA-C0655B297170}" presName="tx2" presStyleLbl="revTx" presStyleIdx="6" presStyleCnt="12"/>
      <dgm:spPr/>
    </dgm:pt>
    <dgm:pt modelId="{7324D558-1C7D-40D9-8B92-2DD82E8A4D24}" type="pres">
      <dgm:prSet presAssocID="{55647374-9B21-4942-ADEA-C0655B297170}" presName="vert2" presStyleCnt="0"/>
      <dgm:spPr/>
    </dgm:pt>
    <dgm:pt modelId="{A056A6C7-8BAC-4207-AF05-71DF263DA49A}" type="pres">
      <dgm:prSet presAssocID="{55647374-9B21-4942-ADEA-C0655B297170}" presName="thinLine2b" presStyleLbl="callout" presStyleIdx="4" presStyleCnt="9"/>
      <dgm:spPr/>
    </dgm:pt>
    <dgm:pt modelId="{57A0ACF0-CF7E-4040-9DD8-7F58BD2A509B}" type="pres">
      <dgm:prSet presAssocID="{55647374-9B21-4942-ADEA-C0655B297170}" presName="vertSpace2b" presStyleCnt="0"/>
      <dgm:spPr/>
    </dgm:pt>
    <dgm:pt modelId="{19988F27-4018-464A-933B-C9F79DC0C23F}" type="pres">
      <dgm:prSet presAssocID="{ACEF9AAC-8ABB-4E1D-B950-4677436D61C4}" presName="horz2" presStyleCnt="0"/>
      <dgm:spPr/>
    </dgm:pt>
    <dgm:pt modelId="{18ECD603-6C12-4322-BFED-F81AE6D2492F}" type="pres">
      <dgm:prSet presAssocID="{ACEF9AAC-8ABB-4E1D-B950-4677436D61C4}" presName="horzSpace2" presStyleCnt="0"/>
      <dgm:spPr/>
    </dgm:pt>
    <dgm:pt modelId="{FCCAE1DD-5F1B-4252-9905-46149EEA5820}" type="pres">
      <dgm:prSet presAssocID="{ACEF9AAC-8ABB-4E1D-B950-4677436D61C4}" presName="tx2" presStyleLbl="revTx" presStyleIdx="7" presStyleCnt="12"/>
      <dgm:spPr/>
    </dgm:pt>
    <dgm:pt modelId="{D2D98AED-D6D5-4939-90CB-E0C30E44EDCA}" type="pres">
      <dgm:prSet presAssocID="{ACEF9AAC-8ABB-4E1D-B950-4677436D61C4}" presName="vert2" presStyleCnt="0"/>
      <dgm:spPr/>
    </dgm:pt>
    <dgm:pt modelId="{8578FB02-F934-4B48-800A-5AF2C5ABB6DD}" type="pres">
      <dgm:prSet presAssocID="{ACEF9AAC-8ABB-4E1D-B950-4677436D61C4}" presName="thinLine2b" presStyleLbl="callout" presStyleIdx="5" presStyleCnt="9"/>
      <dgm:spPr/>
    </dgm:pt>
    <dgm:pt modelId="{AB5809F7-4D8E-4660-B24C-1AD38C2262D7}" type="pres">
      <dgm:prSet presAssocID="{ACEF9AAC-8ABB-4E1D-B950-4677436D61C4}" presName="vertSpace2b" presStyleCnt="0"/>
      <dgm:spPr/>
    </dgm:pt>
    <dgm:pt modelId="{50D645CE-1C69-436A-8D0A-2B15008F5C16}" type="pres">
      <dgm:prSet presAssocID="{F9623D35-525B-40DB-B1B2-D10E0CA6B8FA}" presName="thickLine" presStyleLbl="alignNode1" presStyleIdx="2" presStyleCnt="3"/>
      <dgm:spPr/>
    </dgm:pt>
    <dgm:pt modelId="{7EA23C18-8485-4496-934D-A8E18C60AB82}" type="pres">
      <dgm:prSet presAssocID="{F9623D35-525B-40DB-B1B2-D10E0CA6B8FA}" presName="horz1" presStyleCnt="0"/>
      <dgm:spPr/>
    </dgm:pt>
    <dgm:pt modelId="{21D83B38-3DDC-435E-8357-B00EBC73B5D8}" type="pres">
      <dgm:prSet presAssocID="{F9623D35-525B-40DB-B1B2-D10E0CA6B8FA}" presName="tx1" presStyleLbl="revTx" presStyleIdx="8" presStyleCnt="12" custScaleX="310256"/>
      <dgm:spPr/>
    </dgm:pt>
    <dgm:pt modelId="{ECBBC17E-43A4-4DCB-B96B-290762E348E4}" type="pres">
      <dgm:prSet presAssocID="{F9623D35-525B-40DB-B1B2-D10E0CA6B8FA}" presName="vert1" presStyleCnt="0"/>
      <dgm:spPr/>
    </dgm:pt>
    <dgm:pt modelId="{70FA4374-8F31-4FE6-9C9F-B6349C50FB96}" type="pres">
      <dgm:prSet presAssocID="{A1939740-2DA0-4474-97F0-117DAA8BB782}" presName="vertSpace2a" presStyleCnt="0"/>
      <dgm:spPr/>
    </dgm:pt>
    <dgm:pt modelId="{EBF7D310-FAF4-422D-9DB7-213D9A7F0522}" type="pres">
      <dgm:prSet presAssocID="{A1939740-2DA0-4474-97F0-117DAA8BB782}" presName="horz2" presStyleCnt="0"/>
      <dgm:spPr/>
    </dgm:pt>
    <dgm:pt modelId="{AB0536B5-696A-48BC-92F3-5533C282B86A}" type="pres">
      <dgm:prSet presAssocID="{A1939740-2DA0-4474-97F0-117DAA8BB782}" presName="horzSpace2" presStyleCnt="0"/>
      <dgm:spPr/>
    </dgm:pt>
    <dgm:pt modelId="{8FE610E1-CCC9-4F18-8A17-C7BEC5E29547}" type="pres">
      <dgm:prSet presAssocID="{A1939740-2DA0-4474-97F0-117DAA8BB782}" presName="tx2" presStyleLbl="revTx" presStyleIdx="9" presStyleCnt="12"/>
      <dgm:spPr/>
    </dgm:pt>
    <dgm:pt modelId="{ED2C1605-59C3-47C3-824B-387A63DDAC1D}" type="pres">
      <dgm:prSet presAssocID="{A1939740-2DA0-4474-97F0-117DAA8BB782}" presName="vert2" presStyleCnt="0"/>
      <dgm:spPr/>
    </dgm:pt>
    <dgm:pt modelId="{FDBABA5E-4A16-4CBA-B22F-93CB16A8544D}" type="pres">
      <dgm:prSet presAssocID="{A1939740-2DA0-4474-97F0-117DAA8BB782}" presName="thinLine2b" presStyleLbl="callout" presStyleIdx="6" presStyleCnt="9"/>
      <dgm:spPr/>
    </dgm:pt>
    <dgm:pt modelId="{0FCD773C-869B-480F-A69A-132CD1B728D4}" type="pres">
      <dgm:prSet presAssocID="{A1939740-2DA0-4474-97F0-117DAA8BB782}" presName="vertSpace2b" presStyleCnt="0"/>
      <dgm:spPr/>
    </dgm:pt>
    <dgm:pt modelId="{97139EDF-CE9C-40C5-87A4-671F9991F907}" type="pres">
      <dgm:prSet presAssocID="{4A552F53-A510-4B17-8D77-C576EFCE86A8}" presName="horz2" presStyleCnt="0"/>
      <dgm:spPr/>
    </dgm:pt>
    <dgm:pt modelId="{9AF064B4-40AD-4EBA-A0EF-6CC28E699A10}" type="pres">
      <dgm:prSet presAssocID="{4A552F53-A510-4B17-8D77-C576EFCE86A8}" presName="horzSpace2" presStyleCnt="0"/>
      <dgm:spPr/>
    </dgm:pt>
    <dgm:pt modelId="{8D8F4B57-913D-40A8-BFDD-4359D83E0150}" type="pres">
      <dgm:prSet presAssocID="{4A552F53-A510-4B17-8D77-C576EFCE86A8}" presName="tx2" presStyleLbl="revTx" presStyleIdx="10" presStyleCnt="12"/>
      <dgm:spPr/>
    </dgm:pt>
    <dgm:pt modelId="{3B43FE8B-303D-4CE0-BB49-6C869FBD0EAE}" type="pres">
      <dgm:prSet presAssocID="{4A552F53-A510-4B17-8D77-C576EFCE86A8}" presName="vert2" presStyleCnt="0"/>
      <dgm:spPr/>
    </dgm:pt>
    <dgm:pt modelId="{A4F5DF3F-B67F-4B0E-BC57-2076132A4979}" type="pres">
      <dgm:prSet presAssocID="{4A552F53-A510-4B17-8D77-C576EFCE86A8}" presName="thinLine2b" presStyleLbl="callout" presStyleIdx="7" presStyleCnt="9"/>
      <dgm:spPr/>
    </dgm:pt>
    <dgm:pt modelId="{C184AD5D-70C7-4F7E-B172-7FE5B9417666}" type="pres">
      <dgm:prSet presAssocID="{4A552F53-A510-4B17-8D77-C576EFCE86A8}" presName="vertSpace2b" presStyleCnt="0"/>
      <dgm:spPr/>
    </dgm:pt>
    <dgm:pt modelId="{5521A761-ADB1-4C1F-A2B0-0CE2368B59DC}" type="pres">
      <dgm:prSet presAssocID="{D9F77828-5D79-4D60-BD0B-BF0046ACEAE3}" presName="horz2" presStyleCnt="0"/>
      <dgm:spPr/>
    </dgm:pt>
    <dgm:pt modelId="{E2619DE1-3A31-4653-A015-127AB720BC9D}" type="pres">
      <dgm:prSet presAssocID="{D9F77828-5D79-4D60-BD0B-BF0046ACEAE3}" presName="horzSpace2" presStyleCnt="0"/>
      <dgm:spPr/>
    </dgm:pt>
    <dgm:pt modelId="{9F31A54B-6DF4-4247-97FA-A141F6E4AE2D}" type="pres">
      <dgm:prSet presAssocID="{D9F77828-5D79-4D60-BD0B-BF0046ACEAE3}" presName="tx2" presStyleLbl="revTx" presStyleIdx="11" presStyleCnt="12"/>
      <dgm:spPr/>
    </dgm:pt>
    <dgm:pt modelId="{3A8BE504-96D4-47E9-A562-02DA9D1D906F}" type="pres">
      <dgm:prSet presAssocID="{D9F77828-5D79-4D60-BD0B-BF0046ACEAE3}" presName="vert2" presStyleCnt="0"/>
      <dgm:spPr/>
    </dgm:pt>
    <dgm:pt modelId="{FE3042AA-1646-4CD0-B334-E5616F5C2B26}" type="pres">
      <dgm:prSet presAssocID="{D9F77828-5D79-4D60-BD0B-BF0046ACEAE3}" presName="thinLine2b" presStyleLbl="callout" presStyleIdx="8" presStyleCnt="9"/>
      <dgm:spPr/>
    </dgm:pt>
    <dgm:pt modelId="{C42CCD04-588C-4568-8358-076F198FF396}" type="pres">
      <dgm:prSet presAssocID="{D9F77828-5D79-4D60-BD0B-BF0046ACEAE3}" presName="vertSpace2b" presStyleCnt="0"/>
      <dgm:spPr/>
    </dgm:pt>
  </dgm:ptLst>
  <dgm:cxnLst>
    <dgm:cxn modelId="{DE222D0F-4605-436F-A6C0-6D5EE6ECDBD1}" type="presOf" srcId="{7C0FD7CF-88AD-4689-91A2-55898367F6CC}" destId="{611B4A4B-5785-4912-8A69-5C46A00B0678}" srcOrd="0" destOrd="0" presId="urn:microsoft.com/office/officeart/2008/layout/LinedList"/>
    <dgm:cxn modelId="{376A1329-ED62-4696-A179-47AEC89713B5}" srcId="{CAE660D9-0751-473E-B03D-5B0F5F2927A6}" destId="{AB86CD52-35A5-4D85-B98F-008DD4E47176}" srcOrd="0" destOrd="0" parTransId="{9779E449-E316-433D-8DE6-0BC4AC54F9F8}" sibTransId="{FF2712CA-D2DD-44C3-9E10-E50E032A40DF}"/>
    <dgm:cxn modelId="{FFC0F334-1EC7-4551-8E05-CF76CFB60EEB}" srcId="{F9623D35-525B-40DB-B1B2-D10E0CA6B8FA}" destId="{4A552F53-A510-4B17-8D77-C576EFCE86A8}" srcOrd="1" destOrd="0" parTransId="{4AB9ADBD-07BA-45A3-983B-E9713ED1F97A}" sibTransId="{CC8426E8-81CD-4602-8C63-BA9DC1CA7263}"/>
    <dgm:cxn modelId="{F757493E-6622-42BC-BD44-E26D90142A82}" type="presOf" srcId="{D9F77828-5D79-4D60-BD0B-BF0046ACEAE3}" destId="{9F31A54B-6DF4-4247-97FA-A141F6E4AE2D}" srcOrd="0" destOrd="0" presId="urn:microsoft.com/office/officeart/2008/layout/LinedList"/>
    <dgm:cxn modelId="{FF0CBB40-DD36-49A2-A6F1-BA826458FFC8}" srcId="{7C0FD7CF-88AD-4689-91A2-55898367F6CC}" destId="{E5AFEA94-C499-43AD-AB51-37428953B496}" srcOrd="0" destOrd="0" parTransId="{C238234C-C117-4E49-A8D0-7253E4E6C2C0}" sibTransId="{FE5CEBCA-1444-4A40-B109-46291C17EA44}"/>
    <dgm:cxn modelId="{C9C66441-B3A0-481D-BA2B-29E063D61C69}" type="presOf" srcId="{ACEF9AAC-8ABB-4E1D-B950-4677436D61C4}" destId="{FCCAE1DD-5F1B-4252-9905-46149EEA5820}" srcOrd="0" destOrd="0" presId="urn:microsoft.com/office/officeart/2008/layout/LinedList"/>
    <dgm:cxn modelId="{57ACB342-528A-47A3-8873-EC26DB301B46}" srcId="{F9623D35-525B-40DB-B1B2-D10E0CA6B8FA}" destId="{A1939740-2DA0-4474-97F0-117DAA8BB782}" srcOrd="0" destOrd="0" parTransId="{BDBF5C20-D0FD-4420-A7FA-45B0879EB6A2}" sibTransId="{992FBFB6-A292-4699-A32F-DAC6960439B6}"/>
    <dgm:cxn modelId="{22B5C568-512F-465C-A401-5AFE56395B84}" type="presOf" srcId="{4A552F53-A510-4B17-8D77-C576EFCE86A8}" destId="{8D8F4B57-913D-40A8-BFDD-4359D83E0150}" srcOrd="0" destOrd="0" presId="urn:microsoft.com/office/officeart/2008/layout/LinedList"/>
    <dgm:cxn modelId="{DFB1084F-6BBA-4718-AEDF-F9E14605A437}" srcId="{80348DC2-0851-415E-B925-726F304934F3}" destId="{F9623D35-525B-40DB-B1B2-D10E0CA6B8FA}" srcOrd="2" destOrd="0" parTransId="{A336544E-7F06-4E98-81C2-AC488534D3E2}" sibTransId="{909CBE93-1B2B-44D3-92F4-05D9FB3D82AB}"/>
    <dgm:cxn modelId="{A2D65155-686B-4A8B-9188-DB3A22113EDA}" type="presOf" srcId="{CAE660D9-0751-473E-B03D-5B0F5F2927A6}" destId="{9DFBABD5-68F6-4607-B6E6-A5658D764729}" srcOrd="0" destOrd="0" presId="urn:microsoft.com/office/officeart/2008/layout/LinedList"/>
    <dgm:cxn modelId="{713B6A81-5E0B-4125-9A7A-66EEC07562CB}" type="presOf" srcId="{80348DC2-0851-415E-B925-726F304934F3}" destId="{A1641C4D-FA9A-4832-9F92-03BABB7487D2}" srcOrd="0" destOrd="0" presId="urn:microsoft.com/office/officeart/2008/layout/LinedList"/>
    <dgm:cxn modelId="{28539B8E-A5A2-4799-8F2D-010C87975F6F}" srcId="{7C0FD7CF-88AD-4689-91A2-55898367F6CC}" destId="{2E9F7A27-EA20-4246-986D-244A09B14F03}" srcOrd="1" destOrd="0" parTransId="{D4F3A7C7-737C-418E-9B4D-C6C681B492D5}" sibTransId="{949B3F8C-0739-4BC8-8A05-C8ED8A0AA20B}"/>
    <dgm:cxn modelId="{5E00B790-E0A5-4778-A5ED-718A153AD53A}" type="presOf" srcId="{55647374-9B21-4942-ADEA-C0655B297170}" destId="{7F4C61ED-9633-4902-A890-B54F804C7EE0}" srcOrd="0" destOrd="0" presId="urn:microsoft.com/office/officeart/2008/layout/LinedList"/>
    <dgm:cxn modelId="{046B5997-52CF-49F7-829B-205BD4626CBB}" type="presOf" srcId="{A1939740-2DA0-4474-97F0-117DAA8BB782}" destId="{8FE610E1-CCC9-4F18-8A17-C7BEC5E29547}" srcOrd="0" destOrd="0" presId="urn:microsoft.com/office/officeart/2008/layout/LinedList"/>
    <dgm:cxn modelId="{4BECD59C-C3F1-4AE7-BF9F-7840B45A9199}" type="presOf" srcId="{CBAD1EB6-9532-47B5-B6CD-09249CFC97C8}" destId="{CA963A81-BD91-4845-B61F-EB65BBE34548}" srcOrd="0" destOrd="0" presId="urn:microsoft.com/office/officeart/2008/layout/LinedList"/>
    <dgm:cxn modelId="{646347B4-BB9D-4B4E-8AA1-295E5D1A0E54}" srcId="{F9623D35-525B-40DB-B1B2-D10E0CA6B8FA}" destId="{D9F77828-5D79-4D60-BD0B-BF0046ACEAE3}" srcOrd="2" destOrd="0" parTransId="{8B0F0564-7161-4C36-9658-B75C630E2BC4}" sibTransId="{48CBA2AE-30AC-4A7B-B7A1-A0D6BCCEB67E}"/>
    <dgm:cxn modelId="{E02101C0-E470-4645-8F4D-C94059C4C9C2}" srcId="{7C0FD7CF-88AD-4689-91A2-55898367F6CC}" destId="{CBAD1EB6-9532-47B5-B6CD-09249CFC97C8}" srcOrd="2" destOrd="0" parTransId="{64119BD2-4983-43DA-BCDD-52E0E472561D}" sibTransId="{0A615269-8113-4E8B-BA09-8E3034D8D7D0}"/>
    <dgm:cxn modelId="{1E341CC6-AE54-4336-ABFB-CF4EE2B41A17}" type="presOf" srcId="{F9623D35-525B-40DB-B1B2-D10E0CA6B8FA}" destId="{21D83B38-3DDC-435E-8357-B00EBC73B5D8}" srcOrd="0" destOrd="0" presId="urn:microsoft.com/office/officeart/2008/layout/LinedList"/>
    <dgm:cxn modelId="{1817EBC7-B4B1-416A-AD00-A254B247D00E}" srcId="{CAE660D9-0751-473E-B03D-5B0F5F2927A6}" destId="{55647374-9B21-4942-ADEA-C0655B297170}" srcOrd="1" destOrd="0" parTransId="{49C8E2A8-FD1C-425D-8DF6-822171D5DC55}" sibTransId="{C542C83F-C944-42A6-BFB9-ABC04ECC903E}"/>
    <dgm:cxn modelId="{975C3DDE-97D5-4757-AE65-112A83BE5EE4}" type="presOf" srcId="{AB86CD52-35A5-4D85-B98F-008DD4E47176}" destId="{68885EF1-7816-4FA4-81CB-C2696A80BDBC}" srcOrd="0" destOrd="0" presId="urn:microsoft.com/office/officeart/2008/layout/LinedList"/>
    <dgm:cxn modelId="{15A7B9E6-BB3F-4C8E-9601-E0D7EF77C790}" srcId="{80348DC2-0851-415E-B925-726F304934F3}" destId="{CAE660D9-0751-473E-B03D-5B0F5F2927A6}" srcOrd="1" destOrd="0" parTransId="{D8E0754D-5FF1-4BE9-8847-9EC9F43987DA}" sibTransId="{D43BFB69-8A64-4592-9773-C91347CAF58A}"/>
    <dgm:cxn modelId="{EAD908E7-8672-4CC5-A4D4-4F85CB6E9955}" type="presOf" srcId="{E5AFEA94-C499-43AD-AB51-37428953B496}" destId="{6088A879-4A10-4D64-9591-D3F623AF95FD}" srcOrd="0" destOrd="0" presId="urn:microsoft.com/office/officeart/2008/layout/LinedList"/>
    <dgm:cxn modelId="{0C35DAF3-03BC-4F2B-8C00-C578815A30A0}" srcId="{80348DC2-0851-415E-B925-726F304934F3}" destId="{7C0FD7CF-88AD-4689-91A2-55898367F6CC}" srcOrd="0" destOrd="0" parTransId="{AE1E8171-FDD5-483B-922A-4A214DFCE6E9}" sibTransId="{2CF48DC1-E9B4-45B2-BAF7-4F19F1DCC09D}"/>
    <dgm:cxn modelId="{DC2BB6FD-2AD2-43C4-8D92-89ACC417ED03}" srcId="{CAE660D9-0751-473E-B03D-5B0F5F2927A6}" destId="{ACEF9AAC-8ABB-4E1D-B950-4677436D61C4}" srcOrd="2" destOrd="0" parTransId="{4ED6E06B-5D7F-4593-B495-23A8DEEB7299}" sibTransId="{FD3071E0-E372-4C02-A600-EF119704B7CB}"/>
    <dgm:cxn modelId="{D41EACFF-8F7C-4961-A25E-BF7E0C71C49F}" type="presOf" srcId="{2E9F7A27-EA20-4246-986D-244A09B14F03}" destId="{203DFFD4-4BC1-4F0E-8988-236D76257942}" srcOrd="0" destOrd="0" presId="urn:microsoft.com/office/officeart/2008/layout/LinedList"/>
    <dgm:cxn modelId="{6DE66A5D-CA04-491B-9B92-C11B3A26E353}" type="presParOf" srcId="{A1641C4D-FA9A-4832-9F92-03BABB7487D2}" destId="{8EB6A95D-A664-431A-908E-9CE86AE0E8B5}" srcOrd="0" destOrd="0" presId="urn:microsoft.com/office/officeart/2008/layout/LinedList"/>
    <dgm:cxn modelId="{C474917E-9199-4D81-BDB4-9E77A080B024}" type="presParOf" srcId="{A1641C4D-FA9A-4832-9F92-03BABB7487D2}" destId="{3CE3C135-C37A-4AB8-BE64-BDCDEC0512AB}" srcOrd="1" destOrd="0" presId="urn:microsoft.com/office/officeart/2008/layout/LinedList"/>
    <dgm:cxn modelId="{61F31155-7F1E-463B-B3E3-28E92F38CA7A}" type="presParOf" srcId="{3CE3C135-C37A-4AB8-BE64-BDCDEC0512AB}" destId="{611B4A4B-5785-4912-8A69-5C46A00B0678}" srcOrd="0" destOrd="0" presId="urn:microsoft.com/office/officeart/2008/layout/LinedList"/>
    <dgm:cxn modelId="{4CE3BB6A-CB48-4F96-A255-A479EB4403E9}" type="presParOf" srcId="{3CE3C135-C37A-4AB8-BE64-BDCDEC0512AB}" destId="{1A3107D3-104C-4424-922C-EFFD744BB533}" srcOrd="1" destOrd="0" presId="urn:microsoft.com/office/officeart/2008/layout/LinedList"/>
    <dgm:cxn modelId="{61F23B42-8AE3-4463-B50C-6784B7E20929}" type="presParOf" srcId="{1A3107D3-104C-4424-922C-EFFD744BB533}" destId="{97A36866-4D1A-49FF-B6C9-0D3AE76F6DD3}" srcOrd="0" destOrd="0" presId="urn:microsoft.com/office/officeart/2008/layout/LinedList"/>
    <dgm:cxn modelId="{5DEC8804-4A70-4234-9E79-43720438C6C4}" type="presParOf" srcId="{1A3107D3-104C-4424-922C-EFFD744BB533}" destId="{53AB220A-597B-46FA-ADBE-98FC254EEEFF}" srcOrd="1" destOrd="0" presId="urn:microsoft.com/office/officeart/2008/layout/LinedList"/>
    <dgm:cxn modelId="{06F63C0A-43BF-441A-9521-88BAA373EF91}" type="presParOf" srcId="{53AB220A-597B-46FA-ADBE-98FC254EEEFF}" destId="{04E1C2EE-D760-4F33-8FD0-AE9BB7911B87}" srcOrd="0" destOrd="0" presId="urn:microsoft.com/office/officeart/2008/layout/LinedList"/>
    <dgm:cxn modelId="{D352A756-EE2F-4BD1-A190-1FADB6846877}" type="presParOf" srcId="{53AB220A-597B-46FA-ADBE-98FC254EEEFF}" destId="{6088A879-4A10-4D64-9591-D3F623AF95FD}" srcOrd="1" destOrd="0" presId="urn:microsoft.com/office/officeart/2008/layout/LinedList"/>
    <dgm:cxn modelId="{34F906DB-D0AD-4495-BC41-2F70A8AE75E2}" type="presParOf" srcId="{53AB220A-597B-46FA-ADBE-98FC254EEEFF}" destId="{9044CAE2-A3F3-4131-BE65-A55B204BE1C5}" srcOrd="2" destOrd="0" presId="urn:microsoft.com/office/officeart/2008/layout/LinedList"/>
    <dgm:cxn modelId="{1FFCDFC7-DA0E-43EA-8DA3-97005472332B}" type="presParOf" srcId="{1A3107D3-104C-4424-922C-EFFD744BB533}" destId="{43116240-9F57-4150-844F-CAF4B752F5E5}" srcOrd="2" destOrd="0" presId="urn:microsoft.com/office/officeart/2008/layout/LinedList"/>
    <dgm:cxn modelId="{A1624006-40B7-451E-89A5-D65988A1DE7E}" type="presParOf" srcId="{1A3107D3-104C-4424-922C-EFFD744BB533}" destId="{889E39F5-659A-49AF-9570-370CB2DE2AB3}" srcOrd="3" destOrd="0" presId="urn:microsoft.com/office/officeart/2008/layout/LinedList"/>
    <dgm:cxn modelId="{309543A3-37EE-4DC9-BF3F-A8F88D5E2F86}" type="presParOf" srcId="{1A3107D3-104C-4424-922C-EFFD744BB533}" destId="{DB91F374-3F89-4387-8D31-E6D1CE425A66}" srcOrd="4" destOrd="0" presId="urn:microsoft.com/office/officeart/2008/layout/LinedList"/>
    <dgm:cxn modelId="{4721BD42-B950-4560-A261-8AE54EC707A4}" type="presParOf" srcId="{DB91F374-3F89-4387-8D31-E6D1CE425A66}" destId="{B6FCA97C-8225-4799-93A6-7AE1B26E0E1C}" srcOrd="0" destOrd="0" presId="urn:microsoft.com/office/officeart/2008/layout/LinedList"/>
    <dgm:cxn modelId="{8C129087-4310-4CF8-B2C5-80CA894FE126}" type="presParOf" srcId="{DB91F374-3F89-4387-8D31-E6D1CE425A66}" destId="{203DFFD4-4BC1-4F0E-8988-236D76257942}" srcOrd="1" destOrd="0" presId="urn:microsoft.com/office/officeart/2008/layout/LinedList"/>
    <dgm:cxn modelId="{57C1BBA6-FD65-4189-9561-E5D6FB623885}" type="presParOf" srcId="{DB91F374-3F89-4387-8D31-E6D1CE425A66}" destId="{AFD87967-1294-41E2-BF08-A3C54E74C1BF}" srcOrd="2" destOrd="0" presId="urn:microsoft.com/office/officeart/2008/layout/LinedList"/>
    <dgm:cxn modelId="{9F3E200D-4058-4A62-816C-0A7EC3006240}" type="presParOf" srcId="{1A3107D3-104C-4424-922C-EFFD744BB533}" destId="{463A64A7-1EA2-4651-AB91-7650143ED7B8}" srcOrd="5" destOrd="0" presId="urn:microsoft.com/office/officeart/2008/layout/LinedList"/>
    <dgm:cxn modelId="{FDA7B4B7-0023-4064-ABED-CA9C5A1D1C71}" type="presParOf" srcId="{1A3107D3-104C-4424-922C-EFFD744BB533}" destId="{F53284E9-5C0E-46A0-B047-2CD17002C86D}" srcOrd="6" destOrd="0" presId="urn:microsoft.com/office/officeart/2008/layout/LinedList"/>
    <dgm:cxn modelId="{E065695A-CDFE-4209-B1A1-CAE075D7137F}" type="presParOf" srcId="{1A3107D3-104C-4424-922C-EFFD744BB533}" destId="{2533A1A4-001B-418C-9636-C84FFC552984}" srcOrd="7" destOrd="0" presId="urn:microsoft.com/office/officeart/2008/layout/LinedList"/>
    <dgm:cxn modelId="{1E8EBCF9-08D0-4871-9424-D52B52E80FB0}" type="presParOf" srcId="{2533A1A4-001B-418C-9636-C84FFC552984}" destId="{75AA20B0-F047-4A4D-91AF-B361038539C7}" srcOrd="0" destOrd="0" presId="urn:microsoft.com/office/officeart/2008/layout/LinedList"/>
    <dgm:cxn modelId="{C362589D-6B24-4FB0-8A33-E3BC47325744}" type="presParOf" srcId="{2533A1A4-001B-418C-9636-C84FFC552984}" destId="{CA963A81-BD91-4845-B61F-EB65BBE34548}" srcOrd="1" destOrd="0" presId="urn:microsoft.com/office/officeart/2008/layout/LinedList"/>
    <dgm:cxn modelId="{0CB3F351-4649-4608-B710-2809AB5482E7}" type="presParOf" srcId="{2533A1A4-001B-418C-9636-C84FFC552984}" destId="{B95FBDCD-F603-4472-85C2-42B9F36269D6}" srcOrd="2" destOrd="0" presId="urn:microsoft.com/office/officeart/2008/layout/LinedList"/>
    <dgm:cxn modelId="{6FC54159-B2C0-498E-8468-8650923F3F0B}" type="presParOf" srcId="{1A3107D3-104C-4424-922C-EFFD744BB533}" destId="{963042F4-B218-48F7-8B18-EC0311B189F5}" srcOrd="8" destOrd="0" presId="urn:microsoft.com/office/officeart/2008/layout/LinedList"/>
    <dgm:cxn modelId="{88D4CB6D-D36F-45CD-B4F9-86EC8B2A8843}" type="presParOf" srcId="{1A3107D3-104C-4424-922C-EFFD744BB533}" destId="{C967216B-575E-4E04-9376-BFC208B3B5E1}" srcOrd="9" destOrd="0" presId="urn:microsoft.com/office/officeart/2008/layout/LinedList"/>
    <dgm:cxn modelId="{F6A56F2B-03F6-4E67-8F94-827CBC2E1003}" type="presParOf" srcId="{A1641C4D-FA9A-4832-9F92-03BABB7487D2}" destId="{056AF28D-5FAC-4F1B-B002-46D683BFD7FA}" srcOrd="2" destOrd="0" presId="urn:microsoft.com/office/officeart/2008/layout/LinedList"/>
    <dgm:cxn modelId="{548424DF-5F45-435F-BD78-38F6B654E0DA}" type="presParOf" srcId="{A1641C4D-FA9A-4832-9F92-03BABB7487D2}" destId="{3884EBDF-97AC-46CC-9A3A-170E6C813B07}" srcOrd="3" destOrd="0" presId="urn:microsoft.com/office/officeart/2008/layout/LinedList"/>
    <dgm:cxn modelId="{02DB9FD4-09A5-471C-B7C7-9837C1BE11B1}" type="presParOf" srcId="{3884EBDF-97AC-46CC-9A3A-170E6C813B07}" destId="{9DFBABD5-68F6-4607-B6E6-A5658D764729}" srcOrd="0" destOrd="0" presId="urn:microsoft.com/office/officeart/2008/layout/LinedList"/>
    <dgm:cxn modelId="{DB118346-7FEF-4A90-9D82-9977A6DA8D2E}" type="presParOf" srcId="{3884EBDF-97AC-46CC-9A3A-170E6C813B07}" destId="{3C9F1A0D-AEF3-438A-9A7C-6A42C06F5451}" srcOrd="1" destOrd="0" presId="urn:microsoft.com/office/officeart/2008/layout/LinedList"/>
    <dgm:cxn modelId="{CF2C066E-DEFF-4EA9-86BB-E5C76DAD8B01}" type="presParOf" srcId="{3C9F1A0D-AEF3-438A-9A7C-6A42C06F5451}" destId="{C8C3F394-33FD-46BC-B700-4C0B89C8EFB2}" srcOrd="0" destOrd="0" presId="urn:microsoft.com/office/officeart/2008/layout/LinedList"/>
    <dgm:cxn modelId="{7BB62211-58C3-4381-A3B5-E77BA340868B}" type="presParOf" srcId="{3C9F1A0D-AEF3-438A-9A7C-6A42C06F5451}" destId="{29059C93-2BE5-4EAE-9B88-08F594EBAD54}" srcOrd="1" destOrd="0" presId="urn:microsoft.com/office/officeart/2008/layout/LinedList"/>
    <dgm:cxn modelId="{E2F32E6F-4FC7-467C-95EC-A261FFC33ACC}" type="presParOf" srcId="{29059C93-2BE5-4EAE-9B88-08F594EBAD54}" destId="{0F668994-AD58-44B0-8343-37FD9FA34758}" srcOrd="0" destOrd="0" presId="urn:microsoft.com/office/officeart/2008/layout/LinedList"/>
    <dgm:cxn modelId="{3E8C1536-1E27-4A58-8FA1-E42DF3304FDD}" type="presParOf" srcId="{29059C93-2BE5-4EAE-9B88-08F594EBAD54}" destId="{68885EF1-7816-4FA4-81CB-C2696A80BDBC}" srcOrd="1" destOrd="0" presId="urn:microsoft.com/office/officeart/2008/layout/LinedList"/>
    <dgm:cxn modelId="{A2845EDE-42CE-4911-B3FB-6CC72E74A788}" type="presParOf" srcId="{29059C93-2BE5-4EAE-9B88-08F594EBAD54}" destId="{660241DA-E665-4880-8EFA-95AF7C27B076}" srcOrd="2" destOrd="0" presId="urn:microsoft.com/office/officeart/2008/layout/LinedList"/>
    <dgm:cxn modelId="{227A18CF-CB35-46F2-A025-E610569AE874}" type="presParOf" srcId="{3C9F1A0D-AEF3-438A-9A7C-6A42C06F5451}" destId="{7EA3DA2E-8B3A-439B-8BAD-C30781F7518A}" srcOrd="2" destOrd="0" presId="urn:microsoft.com/office/officeart/2008/layout/LinedList"/>
    <dgm:cxn modelId="{2A5A9232-2060-437C-BF65-4BF9349F4C4F}" type="presParOf" srcId="{3C9F1A0D-AEF3-438A-9A7C-6A42C06F5451}" destId="{81696681-A1D0-4FC1-A066-2E942872C6E1}" srcOrd="3" destOrd="0" presId="urn:microsoft.com/office/officeart/2008/layout/LinedList"/>
    <dgm:cxn modelId="{243E8583-B7E9-41ED-BDEE-9CC4A966D164}" type="presParOf" srcId="{3C9F1A0D-AEF3-438A-9A7C-6A42C06F5451}" destId="{62D502C9-8EE2-4D0A-B60E-EBD14C21E5F7}" srcOrd="4" destOrd="0" presId="urn:microsoft.com/office/officeart/2008/layout/LinedList"/>
    <dgm:cxn modelId="{DAFD25EF-7242-4E89-98F1-56492921ABF9}" type="presParOf" srcId="{62D502C9-8EE2-4D0A-B60E-EBD14C21E5F7}" destId="{16ADE5A3-2E03-432A-BB7F-E2C8D3748A4B}" srcOrd="0" destOrd="0" presId="urn:microsoft.com/office/officeart/2008/layout/LinedList"/>
    <dgm:cxn modelId="{3EE4363B-E911-4F1A-B248-1828D8A6E636}" type="presParOf" srcId="{62D502C9-8EE2-4D0A-B60E-EBD14C21E5F7}" destId="{7F4C61ED-9633-4902-A890-B54F804C7EE0}" srcOrd="1" destOrd="0" presId="urn:microsoft.com/office/officeart/2008/layout/LinedList"/>
    <dgm:cxn modelId="{D9109D28-7987-41D8-95E1-BBE9BA5819B7}" type="presParOf" srcId="{62D502C9-8EE2-4D0A-B60E-EBD14C21E5F7}" destId="{7324D558-1C7D-40D9-8B92-2DD82E8A4D24}" srcOrd="2" destOrd="0" presId="urn:microsoft.com/office/officeart/2008/layout/LinedList"/>
    <dgm:cxn modelId="{1F416B68-4550-4338-898A-973349A15A16}" type="presParOf" srcId="{3C9F1A0D-AEF3-438A-9A7C-6A42C06F5451}" destId="{A056A6C7-8BAC-4207-AF05-71DF263DA49A}" srcOrd="5" destOrd="0" presId="urn:microsoft.com/office/officeart/2008/layout/LinedList"/>
    <dgm:cxn modelId="{EC284F60-36A3-474A-AE6E-393D6E6A1302}" type="presParOf" srcId="{3C9F1A0D-AEF3-438A-9A7C-6A42C06F5451}" destId="{57A0ACF0-CF7E-4040-9DD8-7F58BD2A509B}" srcOrd="6" destOrd="0" presId="urn:microsoft.com/office/officeart/2008/layout/LinedList"/>
    <dgm:cxn modelId="{A3C0A7E4-D006-44A1-A374-0BDEDD2B664D}" type="presParOf" srcId="{3C9F1A0D-AEF3-438A-9A7C-6A42C06F5451}" destId="{19988F27-4018-464A-933B-C9F79DC0C23F}" srcOrd="7" destOrd="0" presId="urn:microsoft.com/office/officeart/2008/layout/LinedList"/>
    <dgm:cxn modelId="{7181F4F5-0C72-42E7-8D53-4573FA3C0122}" type="presParOf" srcId="{19988F27-4018-464A-933B-C9F79DC0C23F}" destId="{18ECD603-6C12-4322-BFED-F81AE6D2492F}" srcOrd="0" destOrd="0" presId="urn:microsoft.com/office/officeart/2008/layout/LinedList"/>
    <dgm:cxn modelId="{02D18447-99A7-42DF-A4DA-81672DB34EB0}" type="presParOf" srcId="{19988F27-4018-464A-933B-C9F79DC0C23F}" destId="{FCCAE1DD-5F1B-4252-9905-46149EEA5820}" srcOrd="1" destOrd="0" presId="urn:microsoft.com/office/officeart/2008/layout/LinedList"/>
    <dgm:cxn modelId="{3B26E05F-1DA1-42D4-8987-80561F315FBD}" type="presParOf" srcId="{19988F27-4018-464A-933B-C9F79DC0C23F}" destId="{D2D98AED-D6D5-4939-90CB-E0C30E44EDCA}" srcOrd="2" destOrd="0" presId="urn:microsoft.com/office/officeart/2008/layout/LinedList"/>
    <dgm:cxn modelId="{EBD0B82A-42C5-4654-BC0A-1AA84CCF5077}" type="presParOf" srcId="{3C9F1A0D-AEF3-438A-9A7C-6A42C06F5451}" destId="{8578FB02-F934-4B48-800A-5AF2C5ABB6DD}" srcOrd="8" destOrd="0" presId="urn:microsoft.com/office/officeart/2008/layout/LinedList"/>
    <dgm:cxn modelId="{5B4FFA82-0E9B-4517-AF1C-CEC01CD1224F}" type="presParOf" srcId="{3C9F1A0D-AEF3-438A-9A7C-6A42C06F5451}" destId="{AB5809F7-4D8E-4660-B24C-1AD38C2262D7}" srcOrd="9" destOrd="0" presId="urn:microsoft.com/office/officeart/2008/layout/LinedList"/>
    <dgm:cxn modelId="{0CB507CA-C155-41A7-8903-10A191F3B619}" type="presParOf" srcId="{A1641C4D-FA9A-4832-9F92-03BABB7487D2}" destId="{50D645CE-1C69-436A-8D0A-2B15008F5C16}" srcOrd="4" destOrd="0" presId="urn:microsoft.com/office/officeart/2008/layout/LinedList"/>
    <dgm:cxn modelId="{91DF6C71-8EC4-45D0-956F-D51D957E7E97}" type="presParOf" srcId="{A1641C4D-FA9A-4832-9F92-03BABB7487D2}" destId="{7EA23C18-8485-4496-934D-A8E18C60AB82}" srcOrd="5" destOrd="0" presId="urn:microsoft.com/office/officeart/2008/layout/LinedList"/>
    <dgm:cxn modelId="{0CE7A93A-32A8-4453-93F7-AB022C420C6C}" type="presParOf" srcId="{7EA23C18-8485-4496-934D-A8E18C60AB82}" destId="{21D83B38-3DDC-435E-8357-B00EBC73B5D8}" srcOrd="0" destOrd="0" presId="urn:microsoft.com/office/officeart/2008/layout/LinedList"/>
    <dgm:cxn modelId="{3A1164C3-F67C-4A43-B7EF-54B5091EDE30}" type="presParOf" srcId="{7EA23C18-8485-4496-934D-A8E18C60AB82}" destId="{ECBBC17E-43A4-4DCB-B96B-290762E348E4}" srcOrd="1" destOrd="0" presId="urn:microsoft.com/office/officeart/2008/layout/LinedList"/>
    <dgm:cxn modelId="{0766769B-918F-4F76-AFF6-89603F00DE42}" type="presParOf" srcId="{ECBBC17E-43A4-4DCB-B96B-290762E348E4}" destId="{70FA4374-8F31-4FE6-9C9F-B6349C50FB96}" srcOrd="0" destOrd="0" presId="urn:microsoft.com/office/officeart/2008/layout/LinedList"/>
    <dgm:cxn modelId="{D19164C0-6B2E-483C-A43D-316442AD225D}" type="presParOf" srcId="{ECBBC17E-43A4-4DCB-B96B-290762E348E4}" destId="{EBF7D310-FAF4-422D-9DB7-213D9A7F0522}" srcOrd="1" destOrd="0" presId="urn:microsoft.com/office/officeart/2008/layout/LinedList"/>
    <dgm:cxn modelId="{9E39ED83-311F-4046-8FAB-25AFFF148133}" type="presParOf" srcId="{EBF7D310-FAF4-422D-9DB7-213D9A7F0522}" destId="{AB0536B5-696A-48BC-92F3-5533C282B86A}" srcOrd="0" destOrd="0" presId="urn:microsoft.com/office/officeart/2008/layout/LinedList"/>
    <dgm:cxn modelId="{DB3551C0-9C4A-4D86-B412-44E64E85350F}" type="presParOf" srcId="{EBF7D310-FAF4-422D-9DB7-213D9A7F0522}" destId="{8FE610E1-CCC9-4F18-8A17-C7BEC5E29547}" srcOrd="1" destOrd="0" presId="urn:microsoft.com/office/officeart/2008/layout/LinedList"/>
    <dgm:cxn modelId="{3D36D5E4-3CAD-4738-816E-8A25835AC0C9}" type="presParOf" srcId="{EBF7D310-FAF4-422D-9DB7-213D9A7F0522}" destId="{ED2C1605-59C3-47C3-824B-387A63DDAC1D}" srcOrd="2" destOrd="0" presId="urn:microsoft.com/office/officeart/2008/layout/LinedList"/>
    <dgm:cxn modelId="{DEC0E571-1B1C-40D3-98B2-4A372A6A8BBF}" type="presParOf" srcId="{ECBBC17E-43A4-4DCB-B96B-290762E348E4}" destId="{FDBABA5E-4A16-4CBA-B22F-93CB16A8544D}" srcOrd="2" destOrd="0" presId="urn:microsoft.com/office/officeart/2008/layout/LinedList"/>
    <dgm:cxn modelId="{B174130C-81D9-44A0-92D9-C5F0CD97577A}" type="presParOf" srcId="{ECBBC17E-43A4-4DCB-B96B-290762E348E4}" destId="{0FCD773C-869B-480F-A69A-132CD1B728D4}" srcOrd="3" destOrd="0" presId="urn:microsoft.com/office/officeart/2008/layout/LinedList"/>
    <dgm:cxn modelId="{860B7C31-D84A-4A06-87F5-329C88B1DCF0}" type="presParOf" srcId="{ECBBC17E-43A4-4DCB-B96B-290762E348E4}" destId="{97139EDF-CE9C-40C5-87A4-671F9991F907}" srcOrd="4" destOrd="0" presId="urn:microsoft.com/office/officeart/2008/layout/LinedList"/>
    <dgm:cxn modelId="{1412B47E-447C-4431-B447-66DA261BEEA8}" type="presParOf" srcId="{97139EDF-CE9C-40C5-87A4-671F9991F907}" destId="{9AF064B4-40AD-4EBA-A0EF-6CC28E699A10}" srcOrd="0" destOrd="0" presId="urn:microsoft.com/office/officeart/2008/layout/LinedList"/>
    <dgm:cxn modelId="{6E40B8F3-2526-4DF0-B584-5058447D4451}" type="presParOf" srcId="{97139EDF-CE9C-40C5-87A4-671F9991F907}" destId="{8D8F4B57-913D-40A8-BFDD-4359D83E0150}" srcOrd="1" destOrd="0" presId="urn:microsoft.com/office/officeart/2008/layout/LinedList"/>
    <dgm:cxn modelId="{B86220A4-47A9-40D6-AD93-3320F9F3FD98}" type="presParOf" srcId="{97139EDF-CE9C-40C5-87A4-671F9991F907}" destId="{3B43FE8B-303D-4CE0-BB49-6C869FBD0EAE}" srcOrd="2" destOrd="0" presId="urn:microsoft.com/office/officeart/2008/layout/LinedList"/>
    <dgm:cxn modelId="{C6ACA12D-1F24-4EE8-BA28-CC31BE822986}" type="presParOf" srcId="{ECBBC17E-43A4-4DCB-B96B-290762E348E4}" destId="{A4F5DF3F-B67F-4B0E-BC57-2076132A4979}" srcOrd="5" destOrd="0" presId="urn:microsoft.com/office/officeart/2008/layout/LinedList"/>
    <dgm:cxn modelId="{6AA41E4C-3A8E-43A2-9014-EE58487442B5}" type="presParOf" srcId="{ECBBC17E-43A4-4DCB-B96B-290762E348E4}" destId="{C184AD5D-70C7-4F7E-B172-7FE5B9417666}" srcOrd="6" destOrd="0" presId="urn:microsoft.com/office/officeart/2008/layout/LinedList"/>
    <dgm:cxn modelId="{F9FE49DC-82D9-4CEF-B6F1-FB79AEA50A48}" type="presParOf" srcId="{ECBBC17E-43A4-4DCB-B96B-290762E348E4}" destId="{5521A761-ADB1-4C1F-A2B0-0CE2368B59DC}" srcOrd="7" destOrd="0" presId="urn:microsoft.com/office/officeart/2008/layout/LinedList"/>
    <dgm:cxn modelId="{96AB8BC1-BD3F-42E5-955E-8C1940C2BC2B}" type="presParOf" srcId="{5521A761-ADB1-4C1F-A2B0-0CE2368B59DC}" destId="{E2619DE1-3A31-4653-A015-127AB720BC9D}" srcOrd="0" destOrd="0" presId="urn:microsoft.com/office/officeart/2008/layout/LinedList"/>
    <dgm:cxn modelId="{965BCBF9-1066-4B41-99C2-61CB8C9A51A8}" type="presParOf" srcId="{5521A761-ADB1-4C1F-A2B0-0CE2368B59DC}" destId="{9F31A54B-6DF4-4247-97FA-A141F6E4AE2D}" srcOrd="1" destOrd="0" presId="urn:microsoft.com/office/officeart/2008/layout/LinedList"/>
    <dgm:cxn modelId="{C2D004A5-2951-4E4E-9E05-007C35052873}" type="presParOf" srcId="{5521A761-ADB1-4C1F-A2B0-0CE2368B59DC}" destId="{3A8BE504-96D4-47E9-A562-02DA9D1D906F}" srcOrd="2" destOrd="0" presId="urn:microsoft.com/office/officeart/2008/layout/LinedList"/>
    <dgm:cxn modelId="{6F9225D6-340F-4FD7-9BC1-9B1C249764CD}" type="presParOf" srcId="{ECBBC17E-43A4-4DCB-B96B-290762E348E4}" destId="{FE3042AA-1646-4CD0-B334-E5616F5C2B26}" srcOrd="8" destOrd="0" presId="urn:microsoft.com/office/officeart/2008/layout/LinedList"/>
    <dgm:cxn modelId="{E16F2302-1478-4605-80F8-CF0D1A66FBA0}" type="presParOf" srcId="{ECBBC17E-43A4-4DCB-B96B-290762E348E4}" destId="{C42CCD04-588C-4568-8358-076F198FF396}"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dirty="0">
              <a:latin typeface="Corbel" panose="020B0503020204020204" pitchFamily="34" charset="0"/>
            </a:rPr>
            <a:t>Vandens hidraulinio kontūro modifikacijos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dirty="0">
              <a:latin typeface="Corbel" panose="020B0503020204020204" pitchFamily="34" charset="0"/>
            </a:rPr>
            <a:t>Nuo radiatorių iki spinduliuojančių lubų</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pt-BR" sz="1600" b="1" noProof="0">
              <a:latin typeface="Corbel" panose="020B0503020204020204" pitchFamily="34" charset="0"/>
            </a:rPr>
            <a:t>Srauto balansavimas ir hidraulinis stabilumas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dirty="0">
              <a:latin typeface="Corbel" panose="020B0503020204020204" pitchFamily="34" charset="0"/>
            </a:rPr>
            <a:t>Akumuliacinės talpyklos ir hidraulinis atskyrimas</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Vamzdžių izoliacija ir sulaikymas</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custLinFactNeighborX="1961">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dirty="0">
              <a:latin typeface="Corbel" panose="020B0503020204020204" pitchFamily="34" charset="0"/>
            </a:rPr>
            <a:t>Šilumos siurblių elektrinis integravimas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a:latin typeface="Corbel" panose="020B0503020204020204" pitchFamily="34" charset="0"/>
            </a:rPr>
            <a:t>Kodėl elektros integracija svarbi</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a:latin typeface="Corbel" panose="020B0503020204020204" pitchFamily="34" charset="0"/>
            </a:rPr>
            <a:t>Tipiški apkrovos reikalavimai ir grandinės dizainas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a:latin typeface="Corbel" panose="020B0503020204020204" pitchFamily="34" charset="0"/>
            </a:rPr>
            <a:t>Problemų valdymas</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Vamzdžių izoliacija ir sulaikymas</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custLinFactNeighborX="1961">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lt-LT" sz="1600" b="1" noProof="0" dirty="0">
              <a:latin typeface="Corbel" panose="020B0503020204020204" pitchFamily="34" charset="0"/>
            </a:rPr>
            <a:t>Eksploatacijos pradžia ir eksploatacinių savybių patvirtinimas</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a:latin typeface="Corbel" panose="020B0503020204020204" pitchFamily="34" charset="0"/>
            </a:rPr>
            <a:t>Kas yra paleidimas?</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a:latin typeface="Corbel" panose="020B0503020204020204" pitchFamily="34" charset="0"/>
            </a:rPr>
            <a:t>Funkcinis testavimas</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a:latin typeface="Corbel" panose="020B0503020204020204" pitchFamily="34" charset="0"/>
            </a:rPr>
            <a:t>Veiklos rezultatų patvirtinimas</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Naudotojų perdavimas ir mokymai</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02FA95-D41D-4EC4-82F1-E7B02324B24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GB"/>
        </a:p>
      </dgm:t>
    </dgm:pt>
    <dgm:pt modelId="{FA97838D-CB8F-4C69-9B80-3DC984D75AE1}">
      <dgm:prSet phldrT="[Text]" custT="1"/>
      <dgm:spPr/>
      <dgm:t>
        <a:bodyPr/>
        <a:lstStyle/>
        <a:p>
          <a:r>
            <a:rPr lang="lt-LT" sz="1100" noProof="0">
              <a:latin typeface="Corbel" panose="020B0503020204020204" pitchFamily="34" charset="0"/>
            </a:rPr>
            <a:t>Hidraulinė grandinė</a:t>
          </a:r>
          <a:endParaRPr lang="lt-LT" sz="1100" noProof="0" dirty="0">
            <a:latin typeface="Corbel" panose="020B0503020204020204" pitchFamily="34" charset="0"/>
          </a:endParaRPr>
        </a:p>
      </dgm:t>
    </dgm:pt>
    <dgm:pt modelId="{89B80094-A257-4A44-A066-AE472BA82535}" type="parTrans" cxnId="{766EBA2B-984C-4304-A06F-62E0B1D80E9D}">
      <dgm:prSet/>
      <dgm:spPr/>
      <dgm:t>
        <a:bodyPr/>
        <a:lstStyle/>
        <a:p>
          <a:endParaRPr lang="en-GB">
            <a:latin typeface="Corbel" panose="020B0503020204020204" pitchFamily="34" charset="0"/>
          </a:endParaRPr>
        </a:p>
      </dgm:t>
    </dgm:pt>
    <dgm:pt modelId="{C5E74DCD-FD7C-4E23-8889-5FEA379BEB12}" type="sibTrans" cxnId="{766EBA2B-984C-4304-A06F-62E0B1D80E9D}">
      <dgm:prSet/>
      <dgm:spPr/>
      <dgm:t>
        <a:bodyPr/>
        <a:lstStyle/>
        <a:p>
          <a:endParaRPr lang="en-GB">
            <a:latin typeface="Corbel" panose="020B0503020204020204" pitchFamily="34" charset="0"/>
          </a:endParaRPr>
        </a:p>
      </dgm:t>
    </dgm:pt>
    <dgm:pt modelId="{3CFA0EB8-500C-45D4-8A42-D1AF51EBE75F}">
      <dgm:prSet phldrT="[Text]" custT="1"/>
      <dgm:spPr/>
      <dgm:t>
        <a:bodyPr/>
        <a:lstStyle/>
        <a:p>
          <a:pPr>
            <a:buNone/>
          </a:pPr>
          <a:r>
            <a:rPr lang="lt-LT" sz="1100" noProof="0" dirty="0">
              <a:latin typeface="Corbel" panose="020B0503020204020204" pitchFamily="34" charset="0"/>
            </a:rPr>
            <a:t>Užpildytas, išvalytas oru, nėra matomų nuotėkių</a:t>
          </a:r>
        </a:p>
      </dgm:t>
    </dgm:pt>
    <dgm:pt modelId="{52F501E8-A519-4E5A-8F62-8B80BB019C6C}" type="parTrans" cxnId="{950CC69D-115C-485E-84A2-E1EB31DFBDC0}">
      <dgm:prSet/>
      <dgm:spPr/>
      <dgm:t>
        <a:bodyPr/>
        <a:lstStyle/>
        <a:p>
          <a:endParaRPr lang="en-GB">
            <a:latin typeface="Corbel" panose="020B0503020204020204" pitchFamily="34" charset="0"/>
          </a:endParaRPr>
        </a:p>
      </dgm:t>
    </dgm:pt>
    <dgm:pt modelId="{0AFD5898-5BAC-4C09-93E4-843949C40BBD}" type="sibTrans" cxnId="{950CC69D-115C-485E-84A2-E1EB31DFBDC0}">
      <dgm:prSet/>
      <dgm:spPr/>
      <dgm:t>
        <a:bodyPr/>
        <a:lstStyle/>
        <a:p>
          <a:endParaRPr lang="en-GB">
            <a:latin typeface="Corbel" panose="020B0503020204020204" pitchFamily="34" charset="0"/>
          </a:endParaRPr>
        </a:p>
      </dgm:t>
    </dgm:pt>
    <dgm:pt modelId="{9C062238-35BF-4275-8382-E6A2A0255F4C}">
      <dgm:prSet phldrT="[Text]" custT="1"/>
      <dgm:spPr/>
      <dgm:t>
        <a:bodyPr/>
        <a:lstStyle/>
        <a:p>
          <a:r>
            <a:rPr lang="lt-LT" sz="1100" noProof="0" dirty="0">
              <a:latin typeface="Corbel" panose="020B0503020204020204" pitchFamily="34" charset="0"/>
            </a:rPr>
            <a:t>Elektros grandinė</a:t>
          </a:r>
        </a:p>
      </dgm:t>
    </dgm:pt>
    <dgm:pt modelId="{6DE0021E-50F5-45B9-BA52-134CC072FAB9}" type="parTrans" cxnId="{633BED27-121D-4A57-97EB-BB93FF09E99C}">
      <dgm:prSet/>
      <dgm:spPr/>
      <dgm:t>
        <a:bodyPr/>
        <a:lstStyle/>
        <a:p>
          <a:endParaRPr lang="en-GB">
            <a:latin typeface="Corbel" panose="020B0503020204020204" pitchFamily="34" charset="0"/>
          </a:endParaRPr>
        </a:p>
      </dgm:t>
    </dgm:pt>
    <dgm:pt modelId="{530E6C8C-3B22-4354-97C5-91EAA49FF778}" type="sibTrans" cxnId="{633BED27-121D-4A57-97EB-BB93FF09E99C}">
      <dgm:prSet/>
      <dgm:spPr/>
      <dgm:t>
        <a:bodyPr/>
        <a:lstStyle/>
        <a:p>
          <a:endParaRPr lang="en-GB">
            <a:latin typeface="Corbel" panose="020B0503020204020204" pitchFamily="34" charset="0"/>
          </a:endParaRPr>
        </a:p>
      </dgm:t>
    </dgm:pt>
    <dgm:pt modelId="{405A1A0F-2673-4B74-B354-7AA39C542910}">
      <dgm:prSet phldrT="[Text]" custT="1"/>
      <dgm:spPr/>
      <dgm:t>
        <a:bodyPr/>
        <a:lstStyle/>
        <a:p>
          <a:pPr>
            <a:buNone/>
          </a:pPr>
          <a:r>
            <a:rPr lang="lt-LT" sz="1100" noProof="0">
              <a:latin typeface="Corbel" panose="020B0503020204020204" pitchFamily="34" charset="0"/>
            </a:rPr>
            <a:t>Teisingas pertraukiklio dydis, funkcinis RCD, saugi instaliacija</a:t>
          </a:r>
          <a:endParaRPr lang="lt-LT" sz="1100" noProof="0" dirty="0">
            <a:latin typeface="Corbel" panose="020B0503020204020204" pitchFamily="34" charset="0"/>
          </a:endParaRPr>
        </a:p>
      </dgm:t>
    </dgm:pt>
    <dgm:pt modelId="{28459314-1C93-4ECE-B6E9-44A01CAB3B07}" type="parTrans" cxnId="{22731C6C-4BEC-4194-8B17-B0A4DD822627}">
      <dgm:prSet/>
      <dgm:spPr/>
      <dgm:t>
        <a:bodyPr/>
        <a:lstStyle/>
        <a:p>
          <a:endParaRPr lang="en-GB">
            <a:latin typeface="Corbel" panose="020B0503020204020204" pitchFamily="34" charset="0"/>
          </a:endParaRPr>
        </a:p>
      </dgm:t>
    </dgm:pt>
    <dgm:pt modelId="{BF37F9F7-20CC-4A76-9D65-84F44992B98A}" type="sibTrans" cxnId="{22731C6C-4BEC-4194-8B17-B0A4DD822627}">
      <dgm:prSet/>
      <dgm:spPr/>
      <dgm:t>
        <a:bodyPr/>
        <a:lstStyle/>
        <a:p>
          <a:endParaRPr lang="en-GB">
            <a:latin typeface="Corbel" panose="020B0503020204020204" pitchFamily="34" charset="0"/>
          </a:endParaRPr>
        </a:p>
      </dgm:t>
    </dgm:pt>
    <dgm:pt modelId="{99A54465-B890-4A4E-9DE4-D84F1829AFAD}">
      <dgm:prSet phldrT="[Text]" custT="1"/>
      <dgm:spPr/>
      <dgm:t>
        <a:bodyPr/>
        <a:lstStyle/>
        <a:p>
          <a:pPr>
            <a:buNone/>
          </a:pPr>
          <a:r>
            <a:rPr lang="lt-LT" sz="1100" noProof="0" dirty="0">
              <a:latin typeface="Corbel" panose="020B0503020204020204" pitchFamily="34" charset="0"/>
            </a:rPr>
            <a:t>Buferinė/iš</a:t>
          </a:r>
          <a:r>
            <a:rPr lang="lt-LT" sz="1100" strike="sngStrike" noProof="0" dirty="0">
              <a:solidFill>
                <a:srgbClr val="FF0000"/>
              </a:solidFill>
              <a:latin typeface="Corbel" panose="020B0503020204020204" pitchFamily="34" charset="0"/>
            </a:rPr>
            <a:t>si</a:t>
          </a:r>
          <a:r>
            <a:rPr lang="lt-LT" sz="1100" noProof="0" dirty="0">
              <a:latin typeface="Corbel" panose="020B0503020204020204" pitchFamily="34" charset="0"/>
            </a:rPr>
            <a:t>plėtimo talpykla</a:t>
          </a:r>
        </a:p>
      </dgm:t>
    </dgm:pt>
    <dgm:pt modelId="{65C776FB-2B36-433A-9F2A-F0C07E5B8514}" type="parTrans" cxnId="{AB212B94-7294-445E-B6EE-5397081588B7}">
      <dgm:prSet/>
      <dgm:spPr/>
      <dgm:t>
        <a:bodyPr/>
        <a:lstStyle/>
        <a:p>
          <a:endParaRPr lang="en-GB">
            <a:latin typeface="Corbel" panose="020B0503020204020204" pitchFamily="34" charset="0"/>
          </a:endParaRPr>
        </a:p>
      </dgm:t>
    </dgm:pt>
    <dgm:pt modelId="{366E9CAD-A1E5-478E-AC27-D14DB18FC663}" type="sibTrans" cxnId="{AB212B94-7294-445E-B6EE-5397081588B7}">
      <dgm:prSet/>
      <dgm:spPr/>
      <dgm:t>
        <a:bodyPr/>
        <a:lstStyle/>
        <a:p>
          <a:endParaRPr lang="en-GB">
            <a:latin typeface="Corbel" panose="020B0503020204020204" pitchFamily="34" charset="0"/>
          </a:endParaRPr>
        </a:p>
      </dgm:t>
    </dgm:pt>
    <dgm:pt modelId="{A26BD812-79FD-4B3E-A69F-5D8F6BDB3117}">
      <dgm:prSet phldrT="[Text]" custT="1"/>
      <dgm:spPr/>
      <dgm:t>
        <a:bodyPr/>
        <a:lstStyle/>
        <a:p>
          <a:r>
            <a:rPr lang="lt-LT" sz="1100" noProof="0" dirty="0">
              <a:latin typeface="Corbel" panose="020B0503020204020204" pitchFamily="34" charset="0"/>
            </a:rPr>
            <a:t>Skleidėjai</a:t>
          </a:r>
        </a:p>
      </dgm:t>
    </dgm:pt>
    <dgm:pt modelId="{8AB5F5B5-32FD-40D1-9000-E249850FC9F7}" type="parTrans" cxnId="{41B57976-D6D9-408C-9EE5-EF252C96907B}">
      <dgm:prSet/>
      <dgm:spPr/>
      <dgm:t>
        <a:bodyPr/>
        <a:lstStyle/>
        <a:p>
          <a:endParaRPr lang="en-GB">
            <a:latin typeface="Corbel" panose="020B0503020204020204" pitchFamily="34" charset="0"/>
          </a:endParaRPr>
        </a:p>
      </dgm:t>
    </dgm:pt>
    <dgm:pt modelId="{68AC847C-EDC3-4DE7-BE42-64B6C8FE22FB}" type="sibTrans" cxnId="{41B57976-D6D9-408C-9EE5-EF252C96907B}">
      <dgm:prSet/>
      <dgm:spPr/>
      <dgm:t>
        <a:bodyPr/>
        <a:lstStyle/>
        <a:p>
          <a:endParaRPr lang="en-GB">
            <a:latin typeface="Corbel" panose="020B0503020204020204" pitchFamily="34" charset="0"/>
          </a:endParaRPr>
        </a:p>
      </dgm:t>
    </dgm:pt>
    <dgm:pt modelId="{44D6BB18-7CF0-4291-A1A5-799D95E40857}">
      <dgm:prSet phldrT="[Text]" custT="1"/>
      <dgm:spPr/>
      <dgm:t>
        <a:bodyPr/>
        <a:lstStyle/>
        <a:p>
          <a:pPr>
            <a:buNone/>
          </a:pPr>
          <a:r>
            <a:rPr lang="lt-LT" sz="1100" noProof="0" dirty="0">
              <a:latin typeface="Corbel" panose="020B0503020204020204" pitchFamily="34" charset="0"/>
            </a:rPr>
            <a:t>Vožtuvai atidaryti, srautas tinkamas, nėra įstrigusio oro</a:t>
          </a:r>
        </a:p>
      </dgm:t>
    </dgm:pt>
    <dgm:pt modelId="{C21063E4-E2A2-44EF-AABA-1132740EC3FB}" type="parTrans" cxnId="{1645D048-B050-4355-B4A2-24CD5FC0B685}">
      <dgm:prSet/>
      <dgm:spPr/>
      <dgm:t>
        <a:bodyPr/>
        <a:lstStyle/>
        <a:p>
          <a:endParaRPr lang="en-GB">
            <a:latin typeface="Corbel" panose="020B0503020204020204" pitchFamily="34" charset="0"/>
          </a:endParaRPr>
        </a:p>
      </dgm:t>
    </dgm:pt>
    <dgm:pt modelId="{5A921480-01E4-46E3-8E87-F0EF0B57B6A0}" type="sibTrans" cxnId="{1645D048-B050-4355-B4A2-24CD5FC0B685}">
      <dgm:prSet/>
      <dgm:spPr/>
      <dgm:t>
        <a:bodyPr/>
        <a:lstStyle/>
        <a:p>
          <a:endParaRPr lang="en-GB">
            <a:latin typeface="Corbel" panose="020B0503020204020204" pitchFamily="34" charset="0"/>
          </a:endParaRPr>
        </a:p>
      </dgm:t>
    </dgm:pt>
    <dgm:pt modelId="{7A0AEFBB-B673-45B1-BA6D-629B52A7FF87}">
      <dgm:prSet phldrT="[Text]" custT="1"/>
      <dgm:spPr/>
      <dgm:t>
        <a:bodyPr/>
        <a:lstStyle/>
        <a:p>
          <a:r>
            <a:rPr lang="lt-LT" sz="1100" noProof="0" dirty="0">
              <a:latin typeface="Corbel" panose="020B0503020204020204" pitchFamily="34" charset="0"/>
            </a:rPr>
            <a:t>Nustatykite teisingą šildymo kreivę, susipažinkite su veikimo laiko grafikais</a:t>
          </a:r>
        </a:p>
      </dgm:t>
    </dgm:pt>
    <dgm:pt modelId="{2B816DF8-0FE2-44F3-A5E7-74C5BC7AC72C}" type="parTrans" cxnId="{F9F91C31-6047-482A-B8E8-9421118DD2AC}">
      <dgm:prSet/>
      <dgm:spPr/>
      <dgm:t>
        <a:bodyPr/>
        <a:lstStyle/>
        <a:p>
          <a:endParaRPr lang="en-GB">
            <a:latin typeface="Corbel" panose="020B0503020204020204" pitchFamily="34" charset="0"/>
          </a:endParaRPr>
        </a:p>
      </dgm:t>
    </dgm:pt>
    <dgm:pt modelId="{6070BD10-06F1-493B-A95D-E949E3908DA2}" type="sibTrans" cxnId="{F9F91C31-6047-482A-B8E8-9421118DD2AC}">
      <dgm:prSet/>
      <dgm:spPr/>
      <dgm:t>
        <a:bodyPr/>
        <a:lstStyle/>
        <a:p>
          <a:endParaRPr lang="en-GB">
            <a:latin typeface="Corbel" panose="020B0503020204020204" pitchFamily="34" charset="0"/>
          </a:endParaRPr>
        </a:p>
      </dgm:t>
    </dgm:pt>
    <dgm:pt modelId="{21970F2D-F187-486D-B804-284725CD8B98}">
      <dgm:prSet phldrT="[Text]" custT="1"/>
      <dgm:spPr/>
      <dgm:t>
        <a:bodyPr/>
        <a:lstStyle/>
        <a:p>
          <a:pPr>
            <a:buNone/>
          </a:pPr>
          <a:r>
            <a:rPr lang="lt-LT" sz="1100" noProof="0">
              <a:latin typeface="Corbel" panose="020B0503020204020204" pitchFamily="34" charset="0"/>
            </a:rPr>
            <a:t>Tinkamo dydžio, iš anksto suslėgtas, izoliuotas</a:t>
          </a:r>
          <a:endParaRPr lang="lt-LT" sz="1100" noProof="0" dirty="0">
            <a:latin typeface="Corbel" panose="020B0503020204020204" pitchFamily="34" charset="0"/>
          </a:endParaRPr>
        </a:p>
      </dgm:t>
    </dgm:pt>
    <dgm:pt modelId="{56B69800-A8F9-410B-AE5E-0C6EF26A49D5}" type="parTrans" cxnId="{25B20A7F-31E5-4124-B165-034E84B87EC3}">
      <dgm:prSet/>
      <dgm:spPr/>
      <dgm:t>
        <a:bodyPr/>
        <a:lstStyle/>
        <a:p>
          <a:endParaRPr lang="en-GB">
            <a:latin typeface="Corbel" panose="020B0503020204020204" pitchFamily="34" charset="0"/>
          </a:endParaRPr>
        </a:p>
      </dgm:t>
    </dgm:pt>
    <dgm:pt modelId="{1694EDA9-1507-4D53-AC2A-85A5B4D3836F}" type="sibTrans" cxnId="{25B20A7F-31E5-4124-B165-034E84B87EC3}">
      <dgm:prSet/>
      <dgm:spPr/>
      <dgm:t>
        <a:bodyPr/>
        <a:lstStyle/>
        <a:p>
          <a:endParaRPr lang="en-GB">
            <a:latin typeface="Corbel" panose="020B0503020204020204" pitchFamily="34" charset="0"/>
          </a:endParaRPr>
        </a:p>
      </dgm:t>
    </dgm:pt>
    <dgm:pt modelId="{64F0B580-EB12-44B0-9FBC-EB408CF6B33B}">
      <dgm:prSet custT="1"/>
      <dgm:spPr/>
      <dgm:t>
        <a:bodyPr/>
        <a:lstStyle/>
        <a:p>
          <a:pPr>
            <a:buNone/>
          </a:pPr>
          <a:r>
            <a:rPr lang="lt-LT" sz="1100" noProof="0" dirty="0">
              <a:latin typeface="Corbel" panose="020B0503020204020204" pitchFamily="34" charset="0"/>
            </a:rPr>
            <a:t>Talpykla prijungta, temperatūros jutikliai vietoje</a:t>
          </a:r>
        </a:p>
      </dgm:t>
    </dgm:pt>
    <dgm:pt modelId="{38B289D6-88CF-4077-BBF8-3171FFF04E9F}" type="parTrans" cxnId="{0B9D7A84-5527-41AB-A5DB-24333056CE18}">
      <dgm:prSet/>
      <dgm:spPr/>
      <dgm:t>
        <a:bodyPr/>
        <a:lstStyle/>
        <a:p>
          <a:endParaRPr lang="en-GB">
            <a:latin typeface="Corbel" panose="020B0503020204020204" pitchFamily="34" charset="0"/>
          </a:endParaRPr>
        </a:p>
      </dgm:t>
    </dgm:pt>
    <dgm:pt modelId="{42159E8D-6AFB-4D78-AD7E-1271A31A67F4}" type="sibTrans" cxnId="{0B9D7A84-5527-41AB-A5DB-24333056CE18}">
      <dgm:prSet/>
      <dgm:spPr/>
      <dgm:t>
        <a:bodyPr/>
        <a:lstStyle/>
        <a:p>
          <a:endParaRPr lang="en-GB">
            <a:latin typeface="Corbel" panose="020B0503020204020204" pitchFamily="34" charset="0"/>
          </a:endParaRPr>
        </a:p>
      </dgm:t>
    </dgm:pt>
    <dgm:pt modelId="{BFDC3114-EAFE-4035-9018-BFFF48EDFF90}">
      <dgm:prSet custT="1"/>
      <dgm:spPr/>
      <dgm:t>
        <a:bodyPr/>
        <a:lstStyle/>
        <a:p>
          <a:pPr>
            <a:buNone/>
          </a:pPr>
          <a:r>
            <a:rPr lang="lt-LT" sz="1100" noProof="0" dirty="0">
              <a:latin typeface="Corbel" panose="020B0503020204020204" pitchFamily="34" charset="0"/>
            </a:rPr>
            <a:t>Valdiklis</a:t>
          </a:r>
        </a:p>
      </dgm:t>
    </dgm:pt>
    <dgm:pt modelId="{E52372FA-C863-4234-9F6D-AF130F57A473}" type="parTrans" cxnId="{43803871-3118-4573-9D8D-8C90BABB9575}">
      <dgm:prSet/>
      <dgm:spPr/>
      <dgm:t>
        <a:bodyPr/>
        <a:lstStyle/>
        <a:p>
          <a:endParaRPr lang="en-GB">
            <a:latin typeface="Corbel" panose="020B0503020204020204" pitchFamily="34" charset="0"/>
          </a:endParaRPr>
        </a:p>
      </dgm:t>
    </dgm:pt>
    <dgm:pt modelId="{7C703CB3-BD72-4750-9E9C-D4053A40EFBB}" type="sibTrans" cxnId="{43803871-3118-4573-9D8D-8C90BABB9575}">
      <dgm:prSet/>
      <dgm:spPr/>
      <dgm:t>
        <a:bodyPr/>
        <a:lstStyle/>
        <a:p>
          <a:endParaRPr lang="en-GB">
            <a:latin typeface="Corbel" panose="020B0503020204020204" pitchFamily="34" charset="0"/>
          </a:endParaRPr>
        </a:p>
      </dgm:t>
    </dgm:pt>
    <dgm:pt modelId="{30E677C0-1C05-49EF-9678-9B5B47B5D1FA}">
      <dgm:prSet custT="1"/>
      <dgm:spPr/>
      <dgm:t>
        <a:bodyPr/>
        <a:lstStyle/>
        <a:p>
          <a:pPr>
            <a:buNone/>
          </a:pPr>
          <a:r>
            <a:rPr lang="lt-LT" sz="1100" noProof="0" dirty="0">
              <a:latin typeface="Corbel" panose="020B0503020204020204" pitchFamily="34" charset="0"/>
            </a:rPr>
            <a:t>Karšto vandens saugykla</a:t>
          </a:r>
        </a:p>
      </dgm:t>
    </dgm:pt>
    <dgm:pt modelId="{9DC3D681-A580-4FA8-9502-7DE73394D461}" type="parTrans" cxnId="{29DC40F1-1C5D-49A4-B468-8D193E82EDD9}">
      <dgm:prSet/>
      <dgm:spPr/>
      <dgm:t>
        <a:bodyPr/>
        <a:lstStyle/>
        <a:p>
          <a:endParaRPr lang="en-GB">
            <a:latin typeface="Corbel" panose="020B0503020204020204" pitchFamily="34" charset="0"/>
          </a:endParaRPr>
        </a:p>
      </dgm:t>
    </dgm:pt>
    <dgm:pt modelId="{D877A727-D5CC-4E92-91A7-20A2D94F31D5}" type="sibTrans" cxnId="{29DC40F1-1C5D-49A4-B468-8D193E82EDD9}">
      <dgm:prSet/>
      <dgm:spPr/>
      <dgm:t>
        <a:bodyPr/>
        <a:lstStyle/>
        <a:p>
          <a:endParaRPr lang="en-GB">
            <a:latin typeface="Corbel" panose="020B0503020204020204" pitchFamily="34" charset="0"/>
          </a:endParaRPr>
        </a:p>
      </dgm:t>
    </dgm:pt>
    <dgm:pt modelId="{DAE5A968-DF09-4F35-890A-A87D301EFF16}" type="pres">
      <dgm:prSet presAssocID="{4A02FA95-D41D-4EC4-82F1-E7B02324B24A}" presName="Name0" presStyleCnt="0">
        <dgm:presLayoutVars>
          <dgm:dir/>
          <dgm:animLvl val="lvl"/>
          <dgm:resizeHandles val="exact"/>
        </dgm:presLayoutVars>
      </dgm:prSet>
      <dgm:spPr/>
    </dgm:pt>
    <dgm:pt modelId="{A6FAE67B-3035-4C39-B878-BEB979FDF713}" type="pres">
      <dgm:prSet presAssocID="{FA97838D-CB8F-4C69-9B80-3DC984D75AE1}" presName="linNode" presStyleCnt="0"/>
      <dgm:spPr/>
    </dgm:pt>
    <dgm:pt modelId="{6831DF67-4576-4360-AEA6-640FCA8861E8}" type="pres">
      <dgm:prSet presAssocID="{FA97838D-CB8F-4C69-9B80-3DC984D75AE1}" presName="parentText" presStyleLbl="node1" presStyleIdx="0" presStyleCnt="6">
        <dgm:presLayoutVars>
          <dgm:chMax val="1"/>
          <dgm:bulletEnabled val="1"/>
        </dgm:presLayoutVars>
      </dgm:prSet>
      <dgm:spPr/>
    </dgm:pt>
    <dgm:pt modelId="{8725AFB7-05A6-4EE6-8212-CEB5040D8098}" type="pres">
      <dgm:prSet presAssocID="{FA97838D-CB8F-4C69-9B80-3DC984D75AE1}" presName="descendantText" presStyleLbl="alignAccFollowNode1" presStyleIdx="0" presStyleCnt="6">
        <dgm:presLayoutVars>
          <dgm:bulletEnabled val="1"/>
        </dgm:presLayoutVars>
      </dgm:prSet>
      <dgm:spPr/>
    </dgm:pt>
    <dgm:pt modelId="{6ED7AF10-F73D-49E5-8C66-C7175935F6AF}" type="pres">
      <dgm:prSet presAssocID="{C5E74DCD-FD7C-4E23-8889-5FEA379BEB12}" presName="sp" presStyleCnt="0"/>
      <dgm:spPr/>
    </dgm:pt>
    <dgm:pt modelId="{E8987E68-66BA-461B-885F-6BBD278C52BA}" type="pres">
      <dgm:prSet presAssocID="{9C062238-35BF-4275-8382-E6A2A0255F4C}" presName="linNode" presStyleCnt="0"/>
      <dgm:spPr/>
    </dgm:pt>
    <dgm:pt modelId="{C3ACE9D3-B593-4548-AE94-7032DD23E1F1}" type="pres">
      <dgm:prSet presAssocID="{9C062238-35BF-4275-8382-E6A2A0255F4C}" presName="parentText" presStyleLbl="node1" presStyleIdx="1" presStyleCnt="6">
        <dgm:presLayoutVars>
          <dgm:chMax val="1"/>
          <dgm:bulletEnabled val="1"/>
        </dgm:presLayoutVars>
      </dgm:prSet>
      <dgm:spPr/>
    </dgm:pt>
    <dgm:pt modelId="{22882280-59BA-4841-AEB1-5A15A81679F8}" type="pres">
      <dgm:prSet presAssocID="{9C062238-35BF-4275-8382-E6A2A0255F4C}" presName="descendantText" presStyleLbl="alignAccFollowNode1" presStyleIdx="1" presStyleCnt="6">
        <dgm:presLayoutVars>
          <dgm:bulletEnabled val="1"/>
        </dgm:presLayoutVars>
      </dgm:prSet>
      <dgm:spPr/>
    </dgm:pt>
    <dgm:pt modelId="{E727D2F4-B1F2-4F4D-B148-03EFF2DF55B6}" type="pres">
      <dgm:prSet presAssocID="{530E6C8C-3B22-4354-97C5-91EAA49FF778}" presName="sp" presStyleCnt="0"/>
      <dgm:spPr/>
    </dgm:pt>
    <dgm:pt modelId="{74B3D964-17F8-4554-AB7A-CBC5A2DF6441}" type="pres">
      <dgm:prSet presAssocID="{99A54465-B890-4A4E-9DE4-D84F1829AFAD}" presName="linNode" presStyleCnt="0"/>
      <dgm:spPr/>
    </dgm:pt>
    <dgm:pt modelId="{DD7B2598-6C03-4A16-A9D0-AF6E778186FA}" type="pres">
      <dgm:prSet presAssocID="{99A54465-B890-4A4E-9DE4-D84F1829AFAD}" presName="parentText" presStyleLbl="node1" presStyleIdx="2" presStyleCnt="6">
        <dgm:presLayoutVars>
          <dgm:chMax val="1"/>
          <dgm:bulletEnabled val="1"/>
        </dgm:presLayoutVars>
      </dgm:prSet>
      <dgm:spPr/>
    </dgm:pt>
    <dgm:pt modelId="{A5476AC1-2EF6-4BEE-81DA-098BA191AC03}" type="pres">
      <dgm:prSet presAssocID="{99A54465-B890-4A4E-9DE4-D84F1829AFAD}" presName="descendantText" presStyleLbl="alignAccFollowNode1" presStyleIdx="2" presStyleCnt="6">
        <dgm:presLayoutVars>
          <dgm:bulletEnabled val="1"/>
        </dgm:presLayoutVars>
      </dgm:prSet>
      <dgm:spPr/>
    </dgm:pt>
    <dgm:pt modelId="{13F4DFA5-E77C-4A63-9F99-E38C31F15E0D}" type="pres">
      <dgm:prSet presAssocID="{366E9CAD-A1E5-478E-AC27-D14DB18FC663}" presName="sp" presStyleCnt="0"/>
      <dgm:spPr/>
    </dgm:pt>
    <dgm:pt modelId="{47C7FCE7-45DC-43D3-9B18-F055A7486DF9}" type="pres">
      <dgm:prSet presAssocID="{A26BD812-79FD-4B3E-A69F-5D8F6BDB3117}" presName="linNode" presStyleCnt="0"/>
      <dgm:spPr/>
    </dgm:pt>
    <dgm:pt modelId="{FF9981D5-A5C1-4389-AD21-427E3B8964FA}" type="pres">
      <dgm:prSet presAssocID="{A26BD812-79FD-4B3E-A69F-5D8F6BDB3117}" presName="parentText" presStyleLbl="node1" presStyleIdx="3" presStyleCnt="6">
        <dgm:presLayoutVars>
          <dgm:chMax val="1"/>
          <dgm:bulletEnabled val="1"/>
        </dgm:presLayoutVars>
      </dgm:prSet>
      <dgm:spPr/>
    </dgm:pt>
    <dgm:pt modelId="{3561CD8A-BB64-46C2-9E00-9EA426E3BB99}" type="pres">
      <dgm:prSet presAssocID="{A26BD812-79FD-4B3E-A69F-5D8F6BDB3117}" presName="descendantText" presStyleLbl="alignAccFollowNode1" presStyleIdx="3" presStyleCnt="6">
        <dgm:presLayoutVars>
          <dgm:bulletEnabled val="1"/>
        </dgm:presLayoutVars>
      </dgm:prSet>
      <dgm:spPr/>
    </dgm:pt>
    <dgm:pt modelId="{9D05F78F-165A-4DEA-B87B-BC38921A2896}" type="pres">
      <dgm:prSet presAssocID="{68AC847C-EDC3-4DE7-BE42-64B6C8FE22FB}" presName="sp" presStyleCnt="0"/>
      <dgm:spPr/>
    </dgm:pt>
    <dgm:pt modelId="{19529117-B650-496D-92B6-5EFDA01EF235}" type="pres">
      <dgm:prSet presAssocID="{30E677C0-1C05-49EF-9678-9B5B47B5D1FA}" presName="linNode" presStyleCnt="0"/>
      <dgm:spPr/>
    </dgm:pt>
    <dgm:pt modelId="{1E6748BF-C00A-455D-A6C1-7BE71B3A7175}" type="pres">
      <dgm:prSet presAssocID="{30E677C0-1C05-49EF-9678-9B5B47B5D1FA}" presName="parentText" presStyleLbl="node1" presStyleIdx="4" presStyleCnt="6">
        <dgm:presLayoutVars>
          <dgm:chMax val="1"/>
          <dgm:bulletEnabled val="1"/>
        </dgm:presLayoutVars>
      </dgm:prSet>
      <dgm:spPr/>
    </dgm:pt>
    <dgm:pt modelId="{3EB03E49-9B85-4DC3-8A33-FD97C6A243EC}" type="pres">
      <dgm:prSet presAssocID="{30E677C0-1C05-49EF-9678-9B5B47B5D1FA}" presName="descendantText" presStyleLbl="alignAccFollowNode1" presStyleIdx="4" presStyleCnt="6">
        <dgm:presLayoutVars>
          <dgm:bulletEnabled val="1"/>
        </dgm:presLayoutVars>
      </dgm:prSet>
      <dgm:spPr/>
    </dgm:pt>
    <dgm:pt modelId="{F64EBDF9-9B7E-4B6F-AC42-3DD971607898}" type="pres">
      <dgm:prSet presAssocID="{D877A727-D5CC-4E92-91A7-20A2D94F31D5}" presName="sp" presStyleCnt="0"/>
      <dgm:spPr/>
    </dgm:pt>
    <dgm:pt modelId="{15478EE6-939E-465C-9DA5-DB6382E2521D}" type="pres">
      <dgm:prSet presAssocID="{BFDC3114-EAFE-4035-9018-BFFF48EDFF90}" presName="linNode" presStyleCnt="0"/>
      <dgm:spPr/>
    </dgm:pt>
    <dgm:pt modelId="{DE7087AF-96BA-4F7B-9EAE-D67D2B7A3072}" type="pres">
      <dgm:prSet presAssocID="{BFDC3114-EAFE-4035-9018-BFFF48EDFF90}" presName="parentText" presStyleLbl="node1" presStyleIdx="5" presStyleCnt="6">
        <dgm:presLayoutVars>
          <dgm:chMax val="1"/>
          <dgm:bulletEnabled val="1"/>
        </dgm:presLayoutVars>
      </dgm:prSet>
      <dgm:spPr/>
    </dgm:pt>
    <dgm:pt modelId="{C4933866-E109-4A67-8601-7C30A74F44B4}" type="pres">
      <dgm:prSet presAssocID="{BFDC3114-EAFE-4035-9018-BFFF48EDFF90}" presName="descendantText" presStyleLbl="alignAccFollowNode1" presStyleIdx="5" presStyleCnt="6">
        <dgm:presLayoutVars>
          <dgm:bulletEnabled val="1"/>
        </dgm:presLayoutVars>
      </dgm:prSet>
      <dgm:spPr/>
    </dgm:pt>
  </dgm:ptLst>
  <dgm:cxnLst>
    <dgm:cxn modelId="{81344C00-2F73-4468-AB5A-130EF334DA81}" type="presOf" srcId="{64F0B580-EB12-44B0-9FBC-EB408CF6B33B}" destId="{3EB03E49-9B85-4DC3-8A33-FD97C6A243EC}" srcOrd="0" destOrd="0" presId="urn:microsoft.com/office/officeart/2005/8/layout/vList5"/>
    <dgm:cxn modelId="{3DA5080C-3619-4300-BD9C-8CB22D8F5A33}" type="presOf" srcId="{7A0AEFBB-B673-45B1-BA6D-629B52A7FF87}" destId="{C4933866-E109-4A67-8601-7C30A74F44B4}" srcOrd="0" destOrd="0" presId="urn:microsoft.com/office/officeart/2005/8/layout/vList5"/>
    <dgm:cxn modelId="{633BED27-121D-4A57-97EB-BB93FF09E99C}" srcId="{4A02FA95-D41D-4EC4-82F1-E7B02324B24A}" destId="{9C062238-35BF-4275-8382-E6A2A0255F4C}" srcOrd="1" destOrd="0" parTransId="{6DE0021E-50F5-45B9-BA52-134CC072FAB9}" sibTransId="{530E6C8C-3B22-4354-97C5-91EAA49FF778}"/>
    <dgm:cxn modelId="{766EBA2B-984C-4304-A06F-62E0B1D80E9D}" srcId="{4A02FA95-D41D-4EC4-82F1-E7B02324B24A}" destId="{FA97838D-CB8F-4C69-9B80-3DC984D75AE1}" srcOrd="0" destOrd="0" parTransId="{89B80094-A257-4A44-A066-AE472BA82535}" sibTransId="{C5E74DCD-FD7C-4E23-8889-5FEA379BEB12}"/>
    <dgm:cxn modelId="{F9F91C31-6047-482A-B8E8-9421118DD2AC}" srcId="{BFDC3114-EAFE-4035-9018-BFFF48EDFF90}" destId="{7A0AEFBB-B673-45B1-BA6D-629B52A7FF87}" srcOrd="0" destOrd="0" parTransId="{2B816DF8-0FE2-44F3-A5E7-74C5BC7AC72C}" sibTransId="{6070BD10-06F1-493B-A95D-E949E3908DA2}"/>
    <dgm:cxn modelId="{09C8D55B-C6F7-4D67-ACB0-936182386DCB}" type="presOf" srcId="{3CFA0EB8-500C-45D4-8A42-D1AF51EBE75F}" destId="{8725AFB7-05A6-4EE6-8212-CEB5040D8098}" srcOrd="0" destOrd="0" presId="urn:microsoft.com/office/officeart/2005/8/layout/vList5"/>
    <dgm:cxn modelId="{E9F7A943-9424-4F36-A57C-78BCB93F85F9}" type="presOf" srcId="{30E677C0-1C05-49EF-9678-9B5B47B5D1FA}" destId="{1E6748BF-C00A-455D-A6C1-7BE71B3A7175}" srcOrd="0" destOrd="0" presId="urn:microsoft.com/office/officeart/2005/8/layout/vList5"/>
    <dgm:cxn modelId="{1645D048-B050-4355-B4A2-24CD5FC0B685}" srcId="{A26BD812-79FD-4B3E-A69F-5D8F6BDB3117}" destId="{44D6BB18-7CF0-4291-A1A5-799D95E40857}" srcOrd="0" destOrd="0" parTransId="{C21063E4-E2A2-44EF-AABA-1132740EC3FB}" sibTransId="{5A921480-01E4-46E3-8E87-F0EF0B57B6A0}"/>
    <dgm:cxn modelId="{A600FD4A-6D19-45F4-BDE7-5C44519517F5}" type="presOf" srcId="{A26BD812-79FD-4B3E-A69F-5D8F6BDB3117}" destId="{FF9981D5-A5C1-4389-AD21-427E3B8964FA}" srcOrd="0" destOrd="0" presId="urn:microsoft.com/office/officeart/2005/8/layout/vList5"/>
    <dgm:cxn modelId="{22731C6C-4BEC-4194-8B17-B0A4DD822627}" srcId="{9C062238-35BF-4275-8382-E6A2A0255F4C}" destId="{405A1A0F-2673-4B74-B354-7AA39C542910}" srcOrd="0" destOrd="0" parTransId="{28459314-1C93-4ECE-B6E9-44A01CAB3B07}" sibTransId="{BF37F9F7-20CC-4A76-9D65-84F44992B98A}"/>
    <dgm:cxn modelId="{43803871-3118-4573-9D8D-8C90BABB9575}" srcId="{4A02FA95-D41D-4EC4-82F1-E7B02324B24A}" destId="{BFDC3114-EAFE-4035-9018-BFFF48EDFF90}" srcOrd="5" destOrd="0" parTransId="{E52372FA-C863-4234-9F6D-AF130F57A473}" sibTransId="{7C703CB3-BD72-4750-9E9C-D4053A40EFBB}"/>
    <dgm:cxn modelId="{41B57976-D6D9-408C-9EE5-EF252C96907B}" srcId="{4A02FA95-D41D-4EC4-82F1-E7B02324B24A}" destId="{A26BD812-79FD-4B3E-A69F-5D8F6BDB3117}" srcOrd="3" destOrd="0" parTransId="{8AB5F5B5-32FD-40D1-9000-E249850FC9F7}" sibTransId="{68AC847C-EDC3-4DE7-BE42-64B6C8FE22FB}"/>
    <dgm:cxn modelId="{B13C617A-1ADB-4FA7-94D5-F3886C6DC645}" type="presOf" srcId="{9C062238-35BF-4275-8382-E6A2A0255F4C}" destId="{C3ACE9D3-B593-4548-AE94-7032DD23E1F1}" srcOrd="0" destOrd="0" presId="urn:microsoft.com/office/officeart/2005/8/layout/vList5"/>
    <dgm:cxn modelId="{25B20A7F-31E5-4124-B165-034E84B87EC3}" srcId="{99A54465-B890-4A4E-9DE4-D84F1829AFAD}" destId="{21970F2D-F187-486D-B804-284725CD8B98}" srcOrd="0" destOrd="0" parTransId="{56B69800-A8F9-410B-AE5E-0C6EF26A49D5}" sibTransId="{1694EDA9-1507-4D53-AC2A-85A5B4D3836F}"/>
    <dgm:cxn modelId="{0B9D7A84-5527-41AB-A5DB-24333056CE18}" srcId="{30E677C0-1C05-49EF-9678-9B5B47B5D1FA}" destId="{64F0B580-EB12-44B0-9FBC-EB408CF6B33B}" srcOrd="0" destOrd="0" parTransId="{38B289D6-88CF-4077-BBF8-3171FFF04E9F}" sibTransId="{42159E8D-6AFB-4D78-AD7E-1271A31A67F4}"/>
    <dgm:cxn modelId="{AB212B94-7294-445E-B6EE-5397081588B7}" srcId="{4A02FA95-D41D-4EC4-82F1-E7B02324B24A}" destId="{99A54465-B890-4A4E-9DE4-D84F1829AFAD}" srcOrd="2" destOrd="0" parTransId="{65C776FB-2B36-433A-9F2A-F0C07E5B8514}" sibTransId="{366E9CAD-A1E5-478E-AC27-D14DB18FC663}"/>
    <dgm:cxn modelId="{950CC69D-115C-485E-84A2-E1EB31DFBDC0}" srcId="{FA97838D-CB8F-4C69-9B80-3DC984D75AE1}" destId="{3CFA0EB8-500C-45D4-8A42-D1AF51EBE75F}" srcOrd="0" destOrd="0" parTransId="{52F501E8-A519-4E5A-8F62-8B80BB019C6C}" sibTransId="{0AFD5898-5BAC-4C09-93E4-843949C40BBD}"/>
    <dgm:cxn modelId="{3608DEA1-693F-4767-949A-CA8458119933}" type="presOf" srcId="{21970F2D-F187-486D-B804-284725CD8B98}" destId="{A5476AC1-2EF6-4BEE-81DA-098BA191AC03}" srcOrd="0" destOrd="0" presId="urn:microsoft.com/office/officeart/2005/8/layout/vList5"/>
    <dgm:cxn modelId="{D8C640A3-083C-42D1-8B9D-275EA08C4D63}" type="presOf" srcId="{FA97838D-CB8F-4C69-9B80-3DC984D75AE1}" destId="{6831DF67-4576-4360-AEA6-640FCA8861E8}" srcOrd="0" destOrd="0" presId="urn:microsoft.com/office/officeart/2005/8/layout/vList5"/>
    <dgm:cxn modelId="{314F21A4-7432-46D3-B331-2ADE57F80F28}" type="presOf" srcId="{BFDC3114-EAFE-4035-9018-BFFF48EDFF90}" destId="{DE7087AF-96BA-4F7B-9EAE-D67D2B7A3072}" srcOrd="0" destOrd="0" presId="urn:microsoft.com/office/officeart/2005/8/layout/vList5"/>
    <dgm:cxn modelId="{D6CB25AC-039C-41AC-987C-70E3DFFDFEA0}" type="presOf" srcId="{44D6BB18-7CF0-4291-A1A5-799D95E40857}" destId="{3561CD8A-BB64-46C2-9E00-9EA426E3BB99}" srcOrd="0" destOrd="0" presId="urn:microsoft.com/office/officeart/2005/8/layout/vList5"/>
    <dgm:cxn modelId="{82203ACA-08E4-4196-BD37-B5B061F68F73}" type="presOf" srcId="{99A54465-B890-4A4E-9DE4-D84F1829AFAD}" destId="{DD7B2598-6C03-4A16-A9D0-AF6E778186FA}" srcOrd="0" destOrd="0" presId="urn:microsoft.com/office/officeart/2005/8/layout/vList5"/>
    <dgm:cxn modelId="{515C95CA-07AE-43AF-A21C-755D36F8D21E}" type="presOf" srcId="{4A02FA95-D41D-4EC4-82F1-E7B02324B24A}" destId="{DAE5A968-DF09-4F35-890A-A87D301EFF16}" srcOrd="0" destOrd="0" presId="urn:microsoft.com/office/officeart/2005/8/layout/vList5"/>
    <dgm:cxn modelId="{29DC40F1-1C5D-49A4-B468-8D193E82EDD9}" srcId="{4A02FA95-D41D-4EC4-82F1-E7B02324B24A}" destId="{30E677C0-1C05-49EF-9678-9B5B47B5D1FA}" srcOrd="4" destOrd="0" parTransId="{9DC3D681-A580-4FA8-9502-7DE73394D461}" sibTransId="{D877A727-D5CC-4E92-91A7-20A2D94F31D5}"/>
    <dgm:cxn modelId="{20C7E0FA-97C9-47DF-9C6C-F558AFB04536}" type="presOf" srcId="{405A1A0F-2673-4B74-B354-7AA39C542910}" destId="{22882280-59BA-4841-AEB1-5A15A81679F8}" srcOrd="0" destOrd="0" presId="urn:microsoft.com/office/officeart/2005/8/layout/vList5"/>
    <dgm:cxn modelId="{026D4970-2161-4F8E-BB17-78A60E33AC26}" type="presParOf" srcId="{DAE5A968-DF09-4F35-890A-A87D301EFF16}" destId="{A6FAE67B-3035-4C39-B878-BEB979FDF713}" srcOrd="0" destOrd="0" presId="urn:microsoft.com/office/officeart/2005/8/layout/vList5"/>
    <dgm:cxn modelId="{0309A4AC-96C5-45CA-BEA1-7A785C66E0D2}" type="presParOf" srcId="{A6FAE67B-3035-4C39-B878-BEB979FDF713}" destId="{6831DF67-4576-4360-AEA6-640FCA8861E8}" srcOrd="0" destOrd="0" presId="urn:microsoft.com/office/officeart/2005/8/layout/vList5"/>
    <dgm:cxn modelId="{CD632B19-B771-486B-8F83-98A13655B98C}" type="presParOf" srcId="{A6FAE67B-3035-4C39-B878-BEB979FDF713}" destId="{8725AFB7-05A6-4EE6-8212-CEB5040D8098}" srcOrd="1" destOrd="0" presId="urn:microsoft.com/office/officeart/2005/8/layout/vList5"/>
    <dgm:cxn modelId="{731EF612-7ED2-428D-8E3A-6DE8AFEE0BC8}" type="presParOf" srcId="{DAE5A968-DF09-4F35-890A-A87D301EFF16}" destId="{6ED7AF10-F73D-49E5-8C66-C7175935F6AF}" srcOrd="1" destOrd="0" presId="urn:microsoft.com/office/officeart/2005/8/layout/vList5"/>
    <dgm:cxn modelId="{5DB18F68-32A1-4978-B156-44BB88415477}" type="presParOf" srcId="{DAE5A968-DF09-4F35-890A-A87D301EFF16}" destId="{E8987E68-66BA-461B-885F-6BBD278C52BA}" srcOrd="2" destOrd="0" presId="urn:microsoft.com/office/officeart/2005/8/layout/vList5"/>
    <dgm:cxn modelId="{C59054D9-83C8-4285-A14A-836AFF2F9F60}" type="presParOf" srcId="{E8987E68-66BA-461B-885F-6BBD278C52BA}" destId="{C3ACE9D3-B593-4548-AE94-7032DD23E1F1}" srcOrd="0" destOrd="0" presId="urn:microsoft.com/office/officeart/2005/8/layout/vList5"/>
    <dgm:cxn modelId="{8DC33817-B79A-4A1B-A3FA-0C4BFC29E043}" type="presParOf" srcId="{E8987E68-66BA-461B-885F-6BBD278C52BA}" destId="{22882280-59BA-4841-AEB1-5A15A81679F8}" srcOrd="1" destOrd="0" presId="urn:microsoft.com/office/officeart/2005/8/layout/vList5"/>
    <dgm:cxn modelId="{E2B795F3-1411-4154-825F-DADCE2399B50}" type="presParOf" srcId="{DAE5A968-DF09-4F35-890A-A87D301EFF16}" destId="{E727D2F4-B1F2-4F4D-B148-03EFF2DF55B6}" srcOrd="3" destOrd="0" presId="urn:microsoft.com/office/officeart/2005/8/layout/vList5"/>
    <dgm:cxn modelId="{D724C3E8-A31F-47B5-AB79-1B5BF6E9EBBA}" type="presParOf" srcId="{DAE5A968-DF09-4F35-890A-A87D301EFF16}" destId="{74B3D964-17F8-4554-AB7A-CBC5A2DF6441}" srcOrd="4" destOrd="0" presId="urn:microsoft.com/office/officeart/2005/8/layout/vList5"/>
    <dgm:cxn modelId="{D57EB441-A153-471C-AF91-3ACF12E0B789}" type="presParOf" srcId="{74B3D964-17F8-4554-AB7A-CBC5A2DF6441}" destId="{DD7B2598-6C03-4A16-A9D0-AF6E778186FA}" srcOrd="0" destOrd="0" presId="urn:microsoft.com/office/officeart/2005/8/layout/vList5"/>
    <dgm:cxn modelId="{0E7595A6-16D5-4D60-AFF0-3B864D1CC7F5}" type="presParOf" srcId="{74B3D964-17F8-4554-AB7A-CBC5A2DF6441}" destId="{A5476AC1-2EF6-4BEE-81DA-098BA191AC03}" srcOrd="1" destOrd="0" presId="urn:microsoft.com/office/officeart/2005/8/layout/vList5"/>
    <dgm:cxn modelId="{9ACDAD9C-A965-45E8-BCC1-E68A2895BCE2}" type="presParOf" srcId="{DAE5A968-DF09-4F35-890A-A87D301EFF16}" destId="{13F4DFA5-E77C-4A63-9F99-E38C31F15E0D}" srcOrd="5" destOrd="0" presId="urn:microsoft.com/office/officeart/2005/8/layout/vList5"/>
    <dgm:cxn modelId="{E429E14A-6519-4A47-A38F-23EE7444F491}" type="presParOf" srcId="{DAE5A968-DF09-4F35-890A-A87D301EFF16}" destId="{47C7FCE7-45DC-43D3-9B18-F055A7486DF9}" srcOrd="6" destOrd="0" presId="urn:microsoft.com/office/officeart/2005/8/layout/vList5"/>
    <dgm:cxn modelId="{8623CFD4-7E5A-4FFD-ABFF-EDE844454DEB}" type="presParOf" srcId="{47C7FCE7-45DC-43D3-9B18-F055A7486DF9}" destId="{FF9981D5-A5C1-4389-AD21-427E3B8964FA}" srcOrd="0" destOrd="0" presId="urn:microsoft.com/office/officeart/2005/8/layout/vList5"/>
    <dgm:cxn modelId="{1C8BC3FF-F07B-4FBC-8B89-FBC9E8921B86}" type="presParOf" srcId="{47C7FCE7-45DC-43D3-9B18-F055A7486DF9}" destId="{3561CD8A-BB64-46C2-9E00-9EA426E3BB99}" srcOrd="1" destOrd="0" presId="urn:microsoft.com/office/officeart/2005/8/layout/vList5"/>
    <dgm:cxn modelId="{4DD574D6-F68A-4C36-96C4-C72C580545D6}" type="presParOf" srcId="{DAE5A968-DF09-4F35-890A-A87D301EFF16}" destId="{9D05F78F-165A-4DEA-B87B-BC38921A2896}" srcOrd="7" destOrd="0" presId="urn:microsoft.com/office/officeart/2005/8/layout/vList5"/>
    <dgm:cxn modelId="{112EE571-AAC3-41C6-BD27-3E65BB8FF139}" type="presParOf" srcId="{DAE5A968-DF09-4F35-890A-A87D301EFF16}" destId="{19529117-B650-496D-92B6-5EFDA01EF235}" srcOrd="8" destOrd="0" presId="urn:microsoft.com/office/officeart/2005/8/layout/vList5"/>
    <dgm:cxn modelId="{0D955823-C5E1-4378-A3D9-0D7C326731C4}" type="presParOf" srcId="{19529117-B650-496D-92B6-5EFDA01EF235}" destId="{1E6748BF-C00A-455D-A6C1-7BE71B3A7175}" srcOrd="0" destOrd="0" presId="urn:microsoft.com/office/officeart/2005/8/layout/vList5"/>
    <dgm:cxn modelId="{A1DEE66D-031A-4A69-8836-5245A8F56A9B}" type="presParOf" srcId="{19529117-B650-496D-92B6-5EFDA01EF235}" destId="{3EB03E49-9B85-4DC3-8A33-FD97C6A243EC}" srcOrd="1" destOrd="0" presId="urn:microsoft.com/office/officeart/2005/8/layout/vList5"/>
    <dgm:cxn modelId="{9F19DA9E-8EC3-4088-8B5C-7EFE5C701979}" type="presParOf" srcId="{DAE5A968-DF09-4F35-890A-A87D301EFF16}" destId="{F64EBDF9-9B7E-4B6F-AC42-3DD971607898}" srcOrd="9" destOrd="0" presId="urn:microsoft.com/office/officeart/2005/8/layout/vList5"/>
    <dgm:cxn modelId="{5515B07F-DEE0-48E7-9953-869CB4C64D54}" type="presParOf" srcId="{DAE5A968-DF09-4F35-890A-A87D301EFF16}" destId="{15478EE6-939E-465C-9DA5-DB6382E2521D}" srcOrd="10" destOrd="0" presId="urn:microsoft.com/office/officeart/2005/8/layout/vList5"/>
    <dgm:cxn modelId="{8660A0F7-1EE3-4976-80F3-1B24027ECB84}" type="presParOf" srcId="{15478EE6-939E-465C-9DA5-DB6382E2521D}" destId="{DE7087AF-96BA-4F7B-9EAE-D67D2B7A3072}" srcOrd="0" destOrd="0" presId="urn:microsoft.com/office/officeart/2005/8/layout/vList5"/>
    <dgm:cxn modelId="{1FDA0978-6C34-4C68-B3CB-D889EB79AEDF}" type="presParOf" srcId="{15478EE6-939E-465C-9DA5-DB6382E2521D}" destId="{C4933866-E109-4A67-8601-7C30A74F44B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375A3B-FEAD-47CB-9BED-9E932D46753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A613BEDB-9903-4D61-87DC-8F47E49F8B6E}">
      <dgm:prSet phldrT="[Text]" custT="1"/>
      <dgm:spPr/>
      <dgm:t>
        <a:bodyPr/>
        <a:lstStyle/>
        <a:p>
          <a:pPr>
            <a:buFont typeface="+mj-lt"/>
            <a:buAutoNum type="arabicPeriod"/>
          </a:pPr>
          <a:r>
            <a:rPr lang="pt-BR" sz="1600" b="1" noProof="0" dirty="0">
              <a:latin typeface="Corbel" panose="020B0503020204020204" pitchFamily="34" charset="0"/>
            </a:rPr>
            <a:t>Galutinio naudotojo patogumas ir elgsenos veiksniai</a:t>
          </a:r>
          <a:endParaRPr lang="lt-LT" sz="1600" noProof="0" dirty="0">
            <a:latin typeface="Corbel" panose="020B0503020204020204" pitchFamily="34" charset="0"/>
          </a:endParaRPr>
        </a:p>
      </dgm:t>
    </dgm:pt>
    <dgm:pt modelId="{0D3609E0-6F45-4503-8CE9-4221BB57633D}" type="parTrans" cxnId="{E795FA33-9830-4723-9C2D-A243E253032F}">
      <dgm:prSet/>
      <dgm:spPr/>
      <dgm:t>
        <a:bodyPr/>
        <a:lstStyle/>
        <a:p>
          <a:endParaRPr lang="en-GB"/>
        </a:p>
      </dgm:t>
    </dgm:pt>
    <dgm:pt modelId="{0BFF356D-9E1A-4C83-91A5-9DDDB3C70973}" type="sibTrans" cxnId="{E795FA33-9830-4723-9C2D-A243E253032F}">
      <dgm:prSet/>
      <dgm:spPr/>
      <dgm:t>
        <a:bodyPr/>
        <a:lstStyle/>
        <a:p>
          <a:endParaRPr lang="en-GB"/>
        </a:p>
      </dgm:t>
    </dgm:pt>
    <dgm:pt modelId="{E1395D16-D201-4F07-BA90-2B889CED143F}">
      <dgm:prSet phldrT="[Text]" custT="1"/>
      <dgm:spPr/>
      <dgm:t>
        <a:bodyPr/>
        <a:lstStyle/>
        <a:p>
          <a:pPr>
            <a:buNone/>
          </a:pPr>
          <a:r>
            <a:rPr lang="lt-LT" sz="1600" b="1" noProof="0">
              <a:latin typeface="Corbel" panose="020B0503020204020204" pitchFamily="34" charset="0"/>
            </a:rPr>
            <a:t>Komforto suvokimas žemos temperatūros sistemose</a:t>
          </a:r>
          <a:endParaRPr lang="lt-LT" sz="1600" noProof="0" dirty="0">
            <a:latin typeface="Corbel" panose="020B0503020204020204" pitchFamily="34" charset="0"/>
          </a:endParaRPr>
        </a:p>
      </dgm:t>
    </dgm:pt>
    <dgm:pt modelId="{FF5D6FCA-D6E9-4A7F-9316-9AA7DE63F091}" type="parTrans" cxnId="{FEEF5CE0-B197-48D2-84D8-FE871B7BAD44}">
      <dgm:prSet/>
      <dgm:spPr/>
      <dgm:t>
        <a:bodyPr/>
        <a:lstStyle/>
        <a:p>
          <a:endParaRPr lang="en-GB" sz="1600">
            <a:latin typeface="Corbel" panose="020B0503020204020204" pitchFamily="34" charset="0"/>
          </a:endParaRPr>
        </a:p>
      </dgm:t>
    </dgm:pt>
    <dgm:pt modelId="{8E99C453-C875-4081-9A5F-F07A7C844E4D}" type="sibTrans" cxnId="{FEEF5CE0-B197-48D2-84D8-FE871B7BAD44}">
      <dgm:prSet/>
      <dgm:spPr/>
      <dgm:t>
        <a:bodyPr/>
        <a:lstStyle/>
        <a:p>
          <a:endParaRPr lang="en-GB"/>
        </a:p>
      </dgm:t>
    </dgm:pt>
    <dgm:pt modelId="{246F0F31-3704-49EA-A0CA-7879DB4A9587}">
      <dgm:prSet phldrT="[Text]" custT="1"/>
      <dgm:spPr/>
      <dgm:t>
        <a:bodyPr/>
        <a:lstStyle/>
        <a:p>
          <a:pPr>
            <a:buNone/>
          </a:pPr>
          <a:r>
            <a:rPr lang="lt-LT" sz="1600" b="1" noProof="0">
              <a:latin typeface="Corbel" panose="020B0503020204020204" pitchFamily="34" charset="0"/>
            </a:rPr>
            <a:t>Elgesio modeliai, turintys įtakos efektyvumui</a:t>
          </a:r>
          <a:endParaRPr lang="lt-LT" sz="1600" noProof="0" dirty="0">
            <a:latin typeface="Corbel" panose="020B0503020204020204" pitchFamily="34" charset="0"/>
          </a:endParaRPr>
        </a:p>
      </dgm:t>
    </dgm:pt>
    <dgm:pt modelId="{AEB264C2-1E48-436A-85F2-D95DE37EC5C3}" type="parTrans" cxnId="{8D655D75-EF2E-4999-8E7D-3C38112D1EA5}">
      <dgm:prSet/>
      <dgm:spPr/>
      <dgm:t>
        <a:bodyPr/>
        <a:lstStyle/>
        <a:p>
          <a:endParaRPr lang="en-GB" sz="1600">
            <a:latin typeface="Corbel" panose="020B0503020204020204" pitchFamily="34" charset="0"/>
          </a:endParaRPr>
        </a:p>
      </dgm:t>
    </dgm:pt>
    <dgm:pt modelId="{A5F0E317-6D60-4C13-8F2E-06A80D65CE77}" type="sibTrans" cxnId="{8D655D75-EF2E-4999-8E7D-3C38112D1EA5}">
      <dgm:prSet/>
      <dgm:spPr/>
      <dgm:t>
        <a:bodyPr/>
        <a:lstStyle/>
        <a:p>
          <a:endParaRPr lang="en-GB"/>
        </a:p>
      </dgm:t>
    </dgm:pt>
    <dgm:pt modelId="{B14D91DA-12AF-417E-87CA-04F1A47B7520}">
      <dgm:prSet phldrT="[Text]" custT="1"/>
      <dgm:spPr/>
      <dgm:t>
        <a:bodyPr/>
        <a:lstStyle/>
        <a:p>
          <a:pPr>
            <a:buNone/>
          </a:pPr>
          <a:r>
            <a:rPr lang="lt-LT" sz="1600" b="1" noProof="0">
              <a:latin typeface="Corbel" panose="020B0503020204020204" pitchFamily="34" charset="0"/>
            </a:rPr>
            <a:t>Efektyvi komunikacija ir mokymai</a:t>
          </a:r>
          <a:endParaRPr lang="lt-LT" sz="1600" noProof="0" dirty="0">
            <a:latin typeface="Corbel" panose="020B0503020204020204" pitchFamily="34" charset="0"/>
          </a:endParaRPr>
        </a:p>
      </dgm:t>
    </dgm:pt>
    <dgm:pt modelId="{6ED97FFB-6BAB-462F-BC64-39DE3EC40E01}" type="parTrans" cxnId="{B01B4DC4-93B3-4F37-808B-F7F1A16E27A6}">
      <dgm:prSet/>
      <dgm:spPr/>
      <dgm:t>
        <a:bodyPr/>
        <a:lstStyle/>
        <a:p>
          <a:endParaRPr lang="en-GB" sz="1600">
            <a:latin typeface="Corbel" panose="020B0503020204020204" pitchFamily="34" charset="0"/>
          </a:endParaRPr>
        </a:p>
      </dgm:t>
    </dgm:pt>
    <dgm:pt modelId="{2348B6EC-7E9D-4509-844E-F9C4A85CD901}" type="sibTrans" cxnId="{B01B4DC4-93B3-4F37-808B-F7F1A16E27A6}">
      <dgm:prSet/>
      <dgm:spPr/>
      <dgm:t>
        <a:bodyPr/>
        <a:lstStyle/>
        <a:p>
          <a:endParaRPr lang="en-GB"/>
        </a:p>
      </dgm:t>
    </dgm:pt>
    <dgm:pt modelId="{B2251C7E-983F-45D8-AEBD-2D4D97DD7099}">
      <dgm:prSet phldrT="[Text]" custT="1"/>
      <dgm:spPr/>
      <dgm:t>
        <a:bodyPr/>
        <a:lstStyle/>
        <a:p>
          <a:pPr>
            <a:buNone/>
          </a:pPr>
          <a:r>
            <a:rPr lang="lt-LT" sz="1600" b="1" noProof="0">
              <a:latin typeface="Corbel" panose="020B0503020204020204" pitchFamily="34" charset="0"/>
            </a:rPr>
            <a:t>Vamzdžių izoliacija ir sulaikymas</a:t>
          </a:r>
          <a:endParaRPr lang="lt-LT" sz="1600" noProof="0" dirty="0">
            <a:latin typeface="Corbel" panose="020B0503020204020204" pitchFamily="34" charset="0"/>
          </a:endParaRPr>
        </a:p>
      </dgm:t>
    </dgm:pt>
    <dgm:pt modelId="{EB451C36-F805-4E6F-9A26-7071E4E28317}" type="parTrans" cxnId="{E2F0CD54-69FB-4672-9E8D-028F349576AF}">
      <dgm:prSet/>
      <dgm:spPr/>
      <dgm:t>
        <a:bodyPr/>
        <a:lstStyle/>
        <a:p>
          <a:endParaRPr lang="en-GB" sz="1600">
            <a:latin typeface="Corbel" panose="020B0503020204020204" pitchFamily="34" charset="0"/>
          </a:endParaRPr>
        </a:p>
      </dgm:t>
    </dgm:pt>
    <dgm:pt modelId="{63DD69E1-ACDF-4E45-ADF7-3BDE2A969AED}" type="sibTrans" cxnId="{E2F0CD54-69FB-4672-9E8D-028F349576AF}">
      <dgm:prSet/>
      <dgm:spPr/>
      <dgm:t>
        <a:bodyPr/>
        <a:lstStyle/>
        <a:p>
          <a:endParaRPr lang="en-GB"/>
        </a:p>
      </dgm:t>
    </dgm:pt>
    <dgm:pt modelId="{5BC43BB4-8BDC-4B12-B0D3-EF5685572428}" type="pres">
      <dgm:prSet presAssocID="{CE375A3B-FEAD-47CB-9BED-9E932D467536}" presName="hierChild1" presStyleCnt="0">
        <dgm:presLayoutVars>
          <dgm:chPref val="1"/>
          <dgm:dir/>
          <dgm:animOne val="branch"/>
          <dgm:animLvl val="lvl"/>
          <dgm:resizeHandles/>
        </dgm:presLayoutVars>
      </dgm:prSet>
      <dgm:spPr/>
    </dgm:pt>
    <dgm:pt modelId="{CE765227-4972-4574-8BE4-2BEEA31C0FD0}" type="pres">
      <dgm:prSet presAssocID="{A613BEDB-9903-4D61-87DC-8F47E49F8B6E}" presName="hierRoot1" presStyleCnt="0"/>
      <dgm:spPr/>
    </dgm:pt>
    <dgm:pt modelId="{99F5127F-2379-41A1-BDA8-6C09640F24AF}" type="pres">
      <dgm:prSet presAssocID="{A613BEDB-9903-4D61-87DC-8F47E49F8B6E}" presName="composite" presStyleCnt="0"/>
      <dgm:spPr/>
    </dgm:pt>
    <dgm:pt modelId="{63307843-3434-4026-A3E3-28ECD4509DEF}" type="pres">
      <dgm:prSet presAssocID="{A613BEDB-9903-4D61-87DC-8F47E49F8B6E}" presName="background" presStyleLbl="node0" presStyleIdx="0" presStyleCnt="1"/>
      <dgm:spPr/>
    </dgm:pt>
    <dgm:pt modelId="{41BB3197-8899-4F0D-BA31-86CDE4A0D366}" type="pres">
      <dgm:prSet presAssocID="{A613BEDB-9903-4D61-87DC-8F47E49F8B6E}" presName="text" presStyleLbl="fgAcc0" presStyleIdx="0" presStyleCnt="1" custScaleX="220123" custScaleY="144711">
        <dgm:presLayoutVars>
          <dgm:chPref val="3"/>
        </dgm:presLayoutVars>
      </dgm:prSet>
      <dgm:spPr/>
    </dgm:pt>
    <dgm:pt modelId="{96F09EEB-DC9C-48ED-8B80-549D6FFE36DD}" type="pres">
      <dgm:prSet presAssocID="{A613BEDB-9903-4D61-87DC-8F47E49F8B6E}" presName="hierChild2" presStyleCnt="0"/>
      <dgm:spPr/>
    </dgm:pt>
    <dgm:pt modelId="{B23C579F-84BF-40B1-BC53-11A171931C21}" type="pres">
      <dgm:prSet presAssocID="{FF5D6FCA-D6E9-4A7F-9316-9AA7DE63F091}" presName="Name10" presStyleLbl="parChTrans1D2" presStyleIdx="0" presStyleCnt="4"/>
      <dgm:spPr/>
    </dgm:pt>
    <dgm:pt modelId="{C0BEA222-FAF5-481A-8D80-ADB60300699D}" type="pres">
      <dgm:prSet presAssocID="{E1395D16-D201-4F07-BA90-2B889CED143F}" presName="hierRoot2" presStyleCnt="0"/>
      <dgm:spPr/>
    </dgm:pt>
    <dgm:pt modelId="{C6E52D13-9087-4AEC-A13F-714627942889}" type="pres">
      <dgm:prSet presAssocID="{E1395D16-D201-4F07-BA90-2B889CED143F}" presName="composite2" presStyleCnt="0"/>
      <dgm:spPr/>
    </dgm:pt>
    <dgm:pt modelId="{1E0297A2-8534-452B-BEFE-9552F0458A07}" type="pres">
      <dgm:prSet presAssocID="{E1395D16-D201-4F07-BA90-2B889CED143F}" presName="background2" presStyleLbl="node2" presStyleIdx="0" presStyleCnt="4"/>
      <dgm:spPr/>
    </dgm:pt>
    <dgm:pt modelId="{A69566F2-863E-455B-A10F-7E22CD027925}" type="pres">
      <dgm:prSet presAssocID="{E1395D16-D201-4F07-BA90-2B889CED143F}" presName="text2" presStyleLbl="fgAcc2" presStyleIdx="0" presStyleCnt="4" custScaleX="130751" custScaleY="124973">
        <dgm:presLayoutVars>
          <dgm:chPref val="3"/>
        </dgm:presLayoutVars>
      </dgm:prSet>
      <dgm:spPr/>
    </dgm:pt>
    <dgm:pt modelId="{326D8863-9E6B-495D-950E-3DF0C69FF1BC}" type="pres">
      <dgm:prSet presAssocID="{E1395D16-D201-4F07-BA90-2B889CED143F}" presName="hierChild3" presStyleCnt="0"/>
      <dgm:spPr/>
    </dgm:pt>
    <dgm:pt modelId="{381ECD1B-7D43-48A9-9ECB-CBCAB55C5D8E}" type="pres">
      <dgm:prSet presAssocID="{AEB264C2-1E48-436A-85F2-D95DE37EC5C3}" presName="Name10" presStyleLbl="parChTrans1D2" presStyleIdx="1" presStyleCnt="4"/>
      <dgm:spPr/>
    </dgm:pt>
    <dgm:pt modelId="{E79FA418-731B-416E-BA12-DEAEDBA2B5FB}" type="pres">
      <dgm:prSet presAssocID="{246F0F31-3704-49EA-A0CA-7879DB4A9587}" presName="hierRoot2" presStyleCnt="0"/>
      <dgm:spPr/>
    </dgm:pt>
    <dgm:pt modelId="{F5820F48-F89F-4EAD-BDC7-43426D445095}" type="pres">
      <dgm:prSet presAssocID="{246F0F31-3704-49EA-A0CA-7879DB4A9587}" presName="composite2" presStyleCnt="0"/>
      <dgm:spPr/>
    </dgm:pt>
    <dgm:pt modelId="{F4FA90AC-204A-4D18-907B-ED5B8DC663E6}" type="pres">
      <dgm:prSet presAssocID="{246F0F31-3704-49EA-A0CA-7879DB4A9587}" presName="background2" presStyleLbl="node2" presStyleIdx="1" presStyleCnt="4"/>
      <dgm:spPr/>
    </dgm:pt>
    <dgm:pt modelId="{D50950F1-08D3-4F22-83AE-86AE441A7C4B}" type="pres">
      <dgm:prSet presAssocID="{246F0F31-3704-49EA-A0CA-7879DB4A9587}" presName="text2" presStyleLbl="fgAcc2" presStyleIdx="1" presStyleCnt="4" custScaleX="195702" custScaleY="103992">
        <dgm:presLayoutVars>
          <dgm:chPref val="3"/>
        </dgm:presLayoutVars>
      </dgm:prSet>
      <dgm:spPr/>
    </dgm:pt>
    <dgm:pt modelId="{3BC7B5F4-43F0-4A0C-983B-1378986A1043}" type="pres">
      <dgm:prSet presAssocID="{246F0F31-3704-49EA-A0CA-7879DB4A9587}" presName="hierChild3" presStyleCnt="0"/>
      <dgm:spPr/>
    </dgm:pt>
    <dgm:pt modelId="{02B436BC-8B61-4AA7-B919-8E7BC4CC0528}" type="pres">
      <dgm:prSet presAssocID="{6ED97FFB-6BAB-462F-BC64-39DE3EC40E01}" presName="Name10" presStyleLbl="parChTrans1D2" presStyleIdx="2" presStyleCnt="4"/>
      <dgm:spPr/>
    </dgm:pt>
    <dgm:pt modelId="{1013F2A9-7338-45E3-A9A4-78C5A75AB5EE}" type="pres">
      <dgm:prSet presAssocID="{B14D91DA-12AF-417E-87CA-04F1A47B7520}" presName="hierRoot2" presStyleCnt="0"/>
      <dgm:spPr/>
    </dgm:pt>
    <dgm:pt modelId="{3D9C924F-B663-492B-9F50-26DD87674508}" type="pres">
      <dgm:prSet presAssocID="{B14D91DA-12AF-417E-87CA-04F1A47B7520}" presName="composite2" presStyleCnt="0"/>
      <dgm:spPr/>
    </dgm:pt>
    <dgm:pt modelId="{1280644F-F2D5-4656-B8B0-0E16334EA71F}" type="pres">
      <dgm:prSet presAssocID="{B14D91DA-12AF-417E-87CA-04F1A47B7520}" presName="background2" presStyleLbl="node2" presStyleIdx="2" presStyleCnt="4"/>
      <dgm:spPr/>
    </dgm:pt>
    <dgm:pt modelId="{9136D51A-E412-493E-B32E-DF37E41277AC}" type="pres">
      <dgm:prSet presAssocID="{B14D91DA-12AF-417E-87CA-04F1A47B7520}" presName="text2" presStyleLbl="fgAcc2" presStyleIdx="2" presStyleCnt="4" custScaleX="112377" custScaleY="90558">
        <dgm:presLayoutVars>
          <dgm:chPref val="3"/>
        </dgm:presLayoutVars>
      </dgm:prSet>
      <dgm:spPr/>
    </dgm:pt>
    <dgm:pt modelId="{9AA4D5AB-365A-4CAF-8451-D32BBE45552D}" type="pres">
      <dgm:prSet presAssocID="{B14D91DA-12AF-417E-87CA-04F1A47B7520}" presName="hierChild3" presStyleCnt="0"/>
      <dgm:spPr/>
    </dgm:pt>
    <dgm:pt modelId="{176A5703-87FD-41BD-96F6-99FE149F86F8}" type="pres">
      <dgm:prSet presAssocID="{EB451C36-F805-4E6F-9A26-7071E4E28317}" presName="Name10" presStyleLbl="parChTrans1D2" presStyleIdx="3" presStyleCnt="4"/>
      <dgm:spPr/>
    </dgm:pt>
    <dgm:pt modelId="{C2640260-5C6C-46AB-9D68-6A8623FADA1D}" type="pres">
      <dgm:prSet presAssocID="{B2251C7E-983F-45D8-AEBD-2D4D97DD7099}" presName="hierRoot2" presStyleCnt="0"/>
      <dgm:spPr/>
    </dgm:pt>
    <dgm:pt modelId="{3E7E6152-9E02-490F-946E-B348ABE5F78C}" type="pres">
      <dgm:prSet presAssocID="{B2251C7E-983F-45D8-AEBD-2D4D97DD7099}" presName="composite2" presStyleCnt="0"/>
      <dgm:spPr/>
    </dgm:pt>
    <dgm:pt modelId="{8D061E0C-EE43-4962-A21D-22EEA741D445}" type="pres">
      <dgm:prSet presAssocID="{B2251C7E-983F-45D8-AEBD-2D4D97DD7099}" presName="background2" presStyleLbl="node2" presStyleIdx="3" presStyleCnt="4"/>
      <dgm:spPr/>
    </dgm:pt>
    <dgm:pt modelId="{FAD730F5-65E4-4B4A-A1A8-6451F24DF202}" type="pres">
      <dgm:prSet presAssocID="{B2251C7E-983F-45D8-AEBD-2D4D97DD7099}" presName="text2" presStyleLbl="fgAcc2" presStyleIdx="3" presStyleCnt="4" custScaleX="139722" custScaleY="126541">
        <dgm:presLayoutVars>
          <dgm:chPref val="3"/>
        </dgm:presLayoutVars>
      </dgm:prSet>
      <dgm:spPr/>
    </dgm:pt>
    <dgm:pt modelId="{2B9EC42E-8E03-49C8-882A-37604377F33D}" type="pres">
      <dgm:prSet presAssocID="{B2251C7E-983F-45D8-AEBD-2D4D97DD7099}" presName="hierChild3" presStyleCnt="0"/>
      <dgm:spPr/>
    </dgm:pt>
  </dgm:ptLst>
  <dgm:cxnLst>
    <dgm:cxn modelId="{E795FA33-9830-4723-9C2D-A243E253032F}" srcId="{CE375A3B-FEAD-47CB-9BED-9E932D467536}" destId="{A613BEDB-9903-4D61-87DC-8F47E49F8B6E}" srcOrd="0" destOrd="0" parTransId="{0D3609E0-6F45-4503-8CE9-4221BB57633D}" sibTransId="{0BFF356D-9E1A-4C83-91A5-9DDDB3C70973}"/>
    <dgm:cxn modelId="{31903F34-FF52-4912-9C25-E2067C436E7B}" type="presOf" srcId="{AEB264C2-1E48-436A-85F2-D95DE37EC5C3}" destId="{381ECD1B-7D43-48A9-9ECB-CBCAB55C5D8E}" srcOrd="0" destOrd="0" presId="urn:microsoft.com/office/officeart/2005/8/layout/hierarchy1"/>
    <dgm:cxn modelId="{24936C3F-3BEF-42DF-9D31-396EA78990A2}" type="presOf" srcId="{B14D91DA-12AF-417E-87CA-04F1A47B7520}" destId="{9136D51A-E412-493E-B32E-DF37E41277AC}" srcOrd="0" destOrd="0" presId="urn:microsoft.com/office/officeart/2005/8/layout/hierarchy1"/>
    <dgm:cxn modelId="{0740195C-79F4-4BA1-8E86-7B4B0AD98C1E}" type="presOf" srcId="{B2251C7E-983F-45D8-AEBD-2D4D97DD7099}" destId="{FAD730F5-65E4-4B4A-A1A8-6451F24DF202}" srcOrd="0" destOrd="0" presId="urn:microsoft.com/office/officeart/2005/8/layout/hierarchy1"/>
    <dgm:cxn modelId="{B2675941-6C71-4655-B151-27E877657B4A}" type="presOf" srcId="{EB451C36-F805-4E6F-9A26-7071E4E28317}" destId="{176A5703-87FD-41BD-96F6-99FE149F86F8}" srcOrd="0" destOrd="0" presId="urn:microsoft.com/office/officeart/2005/8/layout/hierarchy1"/>
    <dgm:cxn modelId="{00439073-09E4-4BF8-941E-28E3C8DCD452}" type="presOf" srcId="{6ED97FFB-6BAB-462F-BC64-39DE3EC40E01}" destId="{02B436BC-8B61-4AA7-B919-8E7BC4CC0528}" srcOrd="0" destOrd="0" presId="urn:microsoft.com/office/officeart/2005/8/layout/hierarchy1"/>
    <dgm:cxn modelId="{E2F0CD54-69FB-4672-9E8D-028F349576AF}" srcId="{A613BEDB-9903-4D61-87DC-8F47E49F8B6E}" destId="{B2251C7E-983F-45D8-AEBD-2D4D97DD7099}" srcOrd="3" destOrd="0" parTransId="{EB451C36-F805-4E6F-9A26-7071E4E28317}" sibTransId="{63DD69E1-ACDF-4E45-ADF7-3BDE2A969AED}"/>
    <dgm:cxn modelId="{8D655D75-EF2E-4999-8E7D-3C38112D1EA5}" srcId="{A613BEDB-9903-4D61-87DC-8F47E49F8B6E}" destId="{246F0F31-3704-49EA-A0CA-7879DB4A9587}" srcOrd="1" destOrd="0" parTransId="{AEB264C2-1E48-436A-85F2-D95DE37EC5C3}" sibTransId="{A5F0E317-6D60-4C13-8F2E-06A80D65CE77}"/>
    <dgm:cxn modelId="{A48945AE-4035-49FD-A010-87335CB37A44}" type="presOf" srcId="{E1395D16-D201-4F07-BA90-2B889CED143F}" destId="{A69566F2-863E-455B-A10F-7E22CD027925}" srcOrd="0" destOrd="0" presId="urn:microsoft.com/office/officeart/2005/8/layout/hierarchy1"/>
    <dgm:cxn modelId="{585816BD-2517-42DF-A672-ACDA8DA5C120}" type="presOf" srcId="{246F0F31-3704-49EA-A0CA-7879DB4A9587}" destId="{D50950F1-08D3-4F22-83AE-86AE441A7C4B}" srcOrd="0" destOrd="0" presId="urn:microsoft.com/office/officeart/2005/8/layout/hierarchy1"/>
    <dgm:cxn modelId="{B01B4DC4-93B3-4F37-808B-F7F1A16E27A6}" srcId="{A613BEDB-9903-4D61-87DC-8F47E49F8B6E}" destId="{B14D91DA-12AF-417E-87CA-04F1A47B7520}" srcOrd="2" destOrd="0" parTransId="{6ED97FFB-6BAB-462F-BC64-39DE3EC40E01}" sibTransId="{2348B6EC-7E9D-4509-844E-F9C4A85CD901}"/>
    <dgm:cxn modelId="{3780F5D4-8630-4B0B-B928-0ED021434608}" type="presOf" srcId="{FF5D6FCA-D6E9-4A7F-9316-9AA7DE63F091}" destId="{B23C579F-84BF-40B1-BC53-11A171931C21}" srcOrd="0" destOrd="0" presId="urn:microsoft.com/office/officeart/2005/8/layout/hierarchy1"/>
    <dgm:cxn modelId="{793328D5-7D30-4481-9BB9-1C10D39F9591}" type="presOf" srcId="{CE375A3B-FEAD-47CB-9BED-9E932D467536}" destId="{5BC43BB4-8BDC-4B12-B0D3-EF5685572428}" srcOrd="0" destOrd="0" presId="urn:microsoft.com/office/officeart/2005/8/layout/hierarchy1"/>
    <dgm:cxn modelId="{64A2D1DB-6479-4A5C-B46D-CC5DC7DCD8B0}" type="presOf" srcId="{A613BEDB-9903-4D61-87DC-8F47E49F8B6E}" destId="{41BB3197-8899-4F0D-BA31-86CDE4A0D366}" srcOrd="0" destOrd="0" presId="urn:microsoft.com/office/officeart/2005/8/layout/hierarchy1"/>
    <dgm:cxn modelId="{FEEF5CE0-B197-48D2-84D8-FE871B7BAD44}" srcId="{A613BEDB-9903-4D61-87DC-8F47E49F8B6E}" destId="{E1395D16-D201-4F07-BA90-2B889CED143F}" srcOrd="0" destOrd="0" parTransId="{FF5D6FCA-D6E9-4A7F-9316-9AA7DE63F091}" sibTransId="{8E99C453-C875-4081-9A5F-F07A7C844E4D}"/>
    <dgm:cxn modelId="{37556E57-411F-4F8E-BBB2-CA1915E7D93E}" type="presParOf" srcId="{5BC43BB4-8BDC-4B12-B0D3-EF5685572428}" destId="{CE765227-4972-4574-8BE4-2BEEA31C0FD0}" srcOrd="0" destOrd="0" presId="urn:microsoft.com/office/officeart/2005/8/layout/hierarchy1"/>
    <dgm:cxn modelId="{E2CF711E-ECA7-4725-B943-F4393DACFF6A}" type="presParOf" srcId="{CE765227-4972-4574-8BE4-2BEEA31C0FD0}" destId="{99F5127F-2379-41A1-BDA8-6C09640F24AF}" srcOrd="0" destOrd="0" presId="urn:microsoft.com/office/officeart/2005/8/layout/hierarchy1"/>
    <dgm:cxn modelId="{712ADDA3-D699-4794-B90D-9BD21DBF3F44}" type="presParOf" srcId="{99F5127F-2379-41A1-BDA8-6C09640F24AF}" destId="{63307843-3434-4026-A3E3-28ECD4509DEF}" srcOrd="0" destOrd="0" presId="urn:microsoft.com/office/officeart/2005/8/layout/hierarchy1"/>
    <dgm:cxn modelId="{94FB7590-0F4F-45FD-BF6E-6EC51516FBEB}" type="presParOf" srcId="{99F5127F-2379-41A1-BDA8-6C09640F24AF}" destId="{41BB3197-8899-4F0D-BA31-86CDE4A0D366}" srcOrd="1" destOrd="0" presId="urn:microsoft.com/office/officeart/2005/8/layout/hierarchy1"/>
    <dgm:cxn modelId="{90BE4731-070F-4C65-950A-980D325669D6}" type="presParOf" srcId="{CE765227-4972-4574-8BE4-2BEEA31C0FD0}" destId="{96F09EEB-DC9C-48ED-8B80-549D6FFE36DD}" srcOrd="1" destOrd="0" presId="urn:microsoft.com/office/officeart/2005/8/layout/hierarchy1"/>
    <dgm:cxn modelId="{A89F2910-1C6E-4ACD-BAB2-D99A8FC8E68F}" type="presParOf" srcId="{96F09EEB-DC9C-48ED-8B80-549D6FFE36DD}" destId="{B23C579F-84BF-40B1-BC53-11A171931C21}" srcOrd="0" destOrd="0" presId="urn:microsoft.com/office/officeart/2005/8/layout/hierarchy1"/>
    <dgm:cxn modelId="{77FEE087-A7D8-4823-94FE-4BF7B0101C39}" type="presParOf" srcId="{96F09EEB-DC9C-48ED-8B80-549D6FFE36DD}" destId="{C0BEA222-FAF5-481A-8D80-ADB60300699D}" srcOrd="1" destOrd="0" presId="urn:microsoft.com/office/officeart/2005/8/layout/hierarchy1"/>
    <dgm:cxn modelId="{6D63673A-A4F0-4662-94C0-BE1BBFEA0A49}" type="presParOf" srcId="{C0BEA222-FAF5-481A-8D80-ADB60300699D}" destId="{C6E52D13-9087-4AEC-A13F-714627942889}" srcOrd="0" destOrd="0" presId="urn:microsoft.com/office/officeart/2005/8/layout/hierarchy1"/>
    <dgm:cxn modelId="{7219791C-31CC-49C9-9853-0C632AE52564}" type="presParOf" srcId="{C6E52D13-9087-4AEC-A13F-714627942889}" destId="{1E0297A2-8534-452B-BEFE-9552F0458A07}" srcOrd="0" destOrd="0" presId="urn:microsoft.com/office/officeart/2005/8/layout/hierarchy1"/>
    <dgm:cxn modelId="{2B5192E5-DE84-4219-9F5D-13ACF370E85B}" type="presParOf" srcId="{C6E52D13-9087-4AEC-A13F-714627942889}" destId="{A69566F2-863E-455B-A10F-7E22CD027925}" srcOrd="1" destOrd="0" presId="urn:microsoft.com/office/officeart/2005/8/layout/hierarchy1"/>
    <dgm:cxn modelId="{3DCE51C8-F3DC-4C64-9577-EF59195FE852}" type="presParOf" srcId="{C0BEA222-FAF5-481A-8D80-ADB60300699D}" destId="{326D8863-9E6B-495D-950E-3DF0C69FF1BC}" srcOrd="1" destOrd="0" presId="urn:microsoft.com/office/officeart/2005/8/layout/hierarchy1"/>
    <dgm:cxn modelId="{5471B805-FC44-4E60-B87E-F83224F5F1C3}" type="presParOf" srcId="{96F09EEB-DC9C-48ED-8B80-549D6FFE36DD}" destId="{381ECD1B-7D43-48A9-9ECB-CBCAB55C5D8E}" srcOrd="2" destOrd="0" presId="urn:microsoft.com/office/officeart/2005/8/layout/hierarchy1"/>
    <dgm:cxn modelId="{61B78A7E-A066-49D8-825C-36A5D4953A3B}" type="presParOf" srcId="{96F09EEB-DC9C-48ED-8B80-549D6FFE36DD}" destId="{E79FA418-731B-416E-BA12-DEAEDBA2B5FB}" srcOrd="3" destOrd="0" presId="urn:microsoft.com/office/officeart/2005/8/layout/hierarchy1"/>
    <dgm:cxn modelId="{119230C1-ECAC-418A-A5BB-82BB560F0B49}" type="presParOf" srcId="{E79FA418-731B-416E-BA12-DEAEDBA2B5FB}" destId="{F5820F48-F89F-4EAD-BDC7-43426D445095}" srcOrd="0" destOrd="0" presId="urn:microsoft.com/office/officeart/2005/8/layout/hierarchy1"/>
    <dgm:cxn modelId="{E8320B35-4D0E-427D-ABBA-47957C9B73FF}" type="presParOf" srcId="{F5820F48-F89F-4EAD-BDC7-43426D445095}" destId="{F4FA90AC-204A-4D18-907B-ED5B8DC663E6}" srcOrd="0" destOrd="0" presId="urn:microsoft.com/office/officeart/2005/8/layout/hierarchy1"/>
    <dgm:cxn modelId="{07426F3A-28CA-45C9-9927-136BDD2C96EF}" type="presParOf" srcId="{F5820F48-F89F-4EAD-BDC7-43426D445095}" destId="{D50950F1-08D3-4F22-83AE-86AE441A7C4B}" srcOrd="1" destOrd="0" presId="urn:microsoft.com/office/officeart/2005/8/layout/hierarchy1"/>
    <dgm:cxn modelId="{CA0A5322-5973-4CCA-8B5A-51BBC46F8C02}" type="presParOf" srcId="{E79FA418-731B-416E-BA12-DEAEDBA2B5FB}" destId="{3BC7B5F4-43F0-4A0C-983B-1378986A1043}" srcOrd="1" destOrd="0" presId="urn:microsoft.com/office/officeart/2005/8/layout/hierarchy1"/>
    <dgm:cxn modelId="{9E47FC87-0BD8-4D7F-8CC0-B9C950980EB7}" type="presParOf" srcId="{96F09EEB-DC9C-48ED-8B80-549D6FFE36DD}" destId="{02B436BC-8B61-4AA7-B919-8E7BC4CC0528}" srcOrd="4" destOrd="0" presId="urn:microsoft.com/office/officeart/2005/8/layout/hierarchy1"/>
    <dgm:cxn modelId="{26BDD3A1-8E2C-4F32-90A5-B997B56D27DC}" type="presParOf" srcId="{96F09EEB-DC9C-48ED-8B80-549D6FFE36DD}" destId="{1013F2A9-7338-45E3-A9A4-78C5A75AB5EE}" srcOrd="5" destOrd="0" presId="urn:microsoft.com/office/officeart/2005/8/layout/hierarchy1"/>
    <dgm:cxn modelId="{A38E09F6-6CD0-4ED8-8755-FE4C6BDC7494}" type="presParOf" srcId="{1013F2A9-7338-45E3-A9A4-78C5A75AB5EE}" destId="{3D9C924F-B663-492B-9F50-26DD87674508}" srcOrd="0" destOrd="0" presId="urn:microsoft.com/office/officeart/2005/8/layout/hierarchy1"/>
    <dgm:cxn modelId="{C77B1815-C441-443E-BF18-0E390B069037}" type="presParOf" srcId="{3D9C924F-B663-492B-9F50-26DD87674508}" destId="{1280644F-F2D5-4656-B8B0-0E16334EA71F}" srcOrd="0" destOrd="0" presId="urn:microsoft.com/office/officeart/2005/8/layout/hierarchy1"/>
    <dgm:cxn modelId="{4CB74BFF-43AE-4CA0-8D4D-776FD7BAB227}" type="presParOf" srcId="{3D9C924F-B663-492B-9F50-26DD87674508}" destId="{9136D51A-E412-493E-B32E-DF37E41277AC}" srcOrd="1" destOrd="0" presId="urn:microsoft.com/office/officeart/2005/8/layout/hierarchy1"/>
    <dgm:cxn modelId="{E338B0C3-2A56-4E56-8D6E-ADC137792708}" type="presParOf" srcId="{1013F2A9-7338-45E3-A9A4-78C5A75AB5EE}" destId="{9AA4D5AB-365A-4CAF-8451-D32BBE45552D}" srcOrd="1" destOrd="0" presId="urn:microsoft.com/office/officeart/2005/8/layout/hierarchy1"/>
    <dgm:cxn modelId="{044137AC-B400-497B-8C46-CA9F75351572}" type="presParOf" srcId="{96F09EEB-DC9C-48ED-8B80-549D6FFE36DD}" destId="{176A5703-87FD-41BD-96F6-99FE149F86F8}" srcOrd="6" destOrd="0" presId="urn:microsoft.com/office/officeart/2005/8/layout/hierarchy1"/>
    <dgm:cxn modelId="{45AC90DE-671A-4890-A0C6-F87B63132233}" type="presParOf" srcId="{96F09EEB-DC9C-48ED-8B80-549D6FFE36DD}" destId="{C2640260-5C6C-46AB-9D68-6A8623FADA1D}" srcOrd="7" destOrd="0" presId="urn:microsoft.com/office/officeart/2005/8/layout/hierarchy1"/>
    <dgm:cxn modelId="{CC605E5C-54EC-461D-83E7-45D6CF603F49}" type="presParOf" srcId="{C2640260-5C6C-46AB-9D68-6A8623FADA1D}" destId="{3E7E6152-9E02-490F-946E-B348ABE5F78C}" srcOrd="0" destOrd="0" presId="urn:microsoft.com/office/officeart/2005/8/layout/hierarchy1"/>
    <dgm:cxn modelId="{11294AF5-0869-4A1B-A335-2471DE74689F}" type="presParOf" srcId="{3E7E6152-9E02-490F-946E-B348ABE5F78C}" destId="{8D061E0C-EE43-4962-A21D-22EEA741D445}" srcOrd="0" destOrd="0" presId="urn:microsoft.com/office/officeart/2005/8/layout/hierarchy1"/>
    <dgm:cxn modelId="{43F6C28D-C61B-4F45-9110-363F827DD033}" type="presParOf" srcId="{3E7E6152-9E02-490F-946E-B348ABE5F78C}" destId="{FAD730F5-65E4-4B4A-A1A8-6451F24DF202}" srcOrd="1" destOrd="0" presId="urn:microsoft.com/office/officeart/2005/8/layout/hierarchy1"/>
    <dgm:cxn modelId="{1A209D30-AFBA-4EEC-A3CC-1424316790BC}" type="presParOf" srcId="{C2640260-5C6C-46AB-9D68-6A8623FADA1D}" destId="{2B9EC42E-8E03-49C8-882A-37604377F3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63F04-953B-4A03-9D6C-4D861FDFAF83}">
      <dsp:nvSpPr>
        <dsp:cNvPr id="0" name=""/>
        <dsp:cNvSpPr/>
      </dsp:nvSpPr>
      <dsp:spPr>
        <a:xfrm>
          <a:off x="8332009" y="3002172"/>
          <a:ext cx="1532345" cy="243085"/>
        </a:xfrm>
        <a:custGeom>
          <a:avLst/>
          <a:gdLst/>
          <a:ahLst/>
          <a:cxnLst/>
          <a:rect l="0" t="0" r="0" b="0"/>
          <a:pathLst>
            <a:path>
              <a:moveTo>
                <a:pt x="0" y="0"/>
              </a:moveTo>
              <a:lnTo>
                <a:pt x="0" y="165655"/>
              </a:lnTo>
              <a:lnTo>
                <a:pt x="1532345" y="165655"/>
              </a:lnTo>
              <a:lnTo>
                <a:pt x="1532345"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8650F2-89B7-4398-9033-05D14B852819}">
      <dsp:nvSpPr>
        <dsp:cNvPr id="0" name=""/>
        <dsp:cNvSpPr/>
      </dsp:nvSpPr>
      <dsp:spPr>
        <a:xfrm>
          <a:off x="8332009" y="3002172"/>
          <a:ext cx="510781" cy="243085"/>
        </a:xfrm>
        <a:custGeom>
          <a:avLst/>
          <a:gdLst/>
          <a:ahLst/>
          <a:cxnLst/>
          <a:rect l="0" t="0" r="0" b="0"/>
          <a:pathLst>
            <a:path>
              <a:moveTo>
                <a:pt x="0" y="0"/>
              </a:moveTo>
              <a:lnTo>
                <a:pt x="0" y="165655"/>
              </a:lnTo>
              <a:lnTo>
                <a:pt x="510781" y="165655"/>
              </a:lnTo>
              <a:lnTo>
                <a:pt x="510781"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27D681-7F2D-426A-B898-6EACA1F8A7AC}">
      <dsp:nvSpPr>
        <dsp:cNvPr id="0" name=""/>
        <dsp:cNvSpPr/>
      </dsp:nvSpPr>
      <dsp:spPr>
        <a:xfrm>
          <a:off x="7874352" y="3002172"/>
          <a:ext cx="457656" cy="243085"/>
        </a:xfrm>
        <a:custGeom>
          <a:avLst/>
          <a:gdLst/>
          <a:ahLst/>
          <a:cxnLst/>
          <a:rect l="0" t="0" r="0" b="0"/>
          <a:pathLst>
            <a:path>
              <a:moveTo>
                <a:pt x="457656" y="0"/>
              </a:moveTo>
              <a:lnTo>
                <a:pt x="457656" y="165655"/>
              </a:lnTo>
              <a:lnTo>
                <a:pt x="0" y="165655"/>
              </a:lnTo>
              <a:lnTo>
                <a:pt x="0"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39D82-3B21-4074-B625-AFA3F2FDA35A}">
      <dsp:nvSpPr>
        <dsp:cNvPr id="0" name=""/>
        <dsp:cNvSpPr/>
      </dsp:nvSpPr>
      <dsp:spPr>
        <a:xfrm>
          <a:off x="6852789" y="3002172"/>
          <a:ext cx="1479220" cy="243085"/>
        </a:xfrm>
        <a:custGeom>
          <a:avLst/>
          <a:gdLst/>
          <a:ahLst/>
          <a:cxnLst/>
          <a:rect l="0" t="0" r="0" b="0"/>
          <a:pathLst>
            <a:path>
              <a:moveTo>
                <a:pt x="1479220" y="0"/>
              </a:moveTo>
              <a:lnTo>
                <a:pt x="1479220" y="165655"/>
              </a:lnTo>
              <a:lnTo>
                <a:pt x="0" y="165655"/>
              </a:lnTo>
              <a:lnTo>
                <a:pt x="0"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5644429" y="1921119"/>
          <a:ext cx="2687580" cy="243085"/>
        </a:xfrm>
        <a:custGeom>
          <a:avLst/>
          <a:gdLst/>
          <a:ahLst/>
          <a:cxnLst/>
          <a:rect l="0" t="0" r="0" b="0"/>
          <a:pathLst>
            <a:path>
              <a:moveTo>
                <a:pt x="0" y="0"/>
              </a:moveTo>
              <a:lnTo>
                <a:pt x="0" y="165655"/>
              </a:lnTo>
              <a:lnTo>
                <a:pt x="2687580" y="165655"/>
              </a:lnTo>
              <a:lnTo>
                <a:pt x="2687580" y="2430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AEF341-0362-4AA5-9748-DE12CB9065F7}">
      <dsp:nvSpPr>
        <dsp:cNvPr id="0" name=""/>
        <dsp:cNvSpPr/>
      </dsp:nvSpPr>
      <dsp:spPr>
        <a:xfrm>
          <a:off x="3099975" y="3182101"/>
          <a:ext cx="2731249" cy="243085"/>
        </a:xfrm>
        <a:custGeom>
          <a:avLst/>
          <a:gdLst/>
          <a:ahLst/>
          <a:cxnLst/>
          <a:rect l="0" t="0" r="0" b="0"/>
          <a:pathLst>
            <a:path>
              <a:moveTo>
                <a:pt x="0" y="0"/>
              </a:moveTo>
              <a:lnTo>
                <a:pt x="0" y="165655"/>
              </a:lnTo>
              <a:lnTo>
                <a:pt x="2731249" y="165655"/>
              </a:lnTo>
              <a:lnTo>
                <a:pt x="2731249"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29745-3076-4928-A36E-9D8B8DE36A3E}">
      <dsp:nvSpPr>
        <dsp:cNvPr id="0" name=""/>
        <dsp:cNvSpPr/>
      </dsp:nvSpPr>
      <dsp:spPr>
        <a:xfrm>
          <a:off x="3099975" y="3182101"/>
          <a:ext cx="1656561" cy="243085"/>
        </a:xfrm>
        <a:custGeom>
          <a:avLst/>
          <a:gdLst/>
          <a:ahLst/>
          <a:cxnLst/>
          <a:rect l="0" t="0" r="0" b="0"/>
          <a:pathLst>
            <a:path>
              <a:moveTo>
                <a:pt x="0" y="0"/>
              </a:moveTo>
              <a:lnTo>
                <a:pt x="0" y="165655"/>
              </a:lnTo>
              <a:lnTo>
                <a:pt x="1656561" y="165655"/>
              </a:lnTo>
              <a:lnTo>
                <a:pt x="1656561"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297FA9-8104-4308-9269-C0E1804CD942}">
      <dsp:nvSpPr>
        <dsp:cNvPr id="0" name=""/>
        <dsp:cNvSpPr/>
      </dsp:nvSpPr>
      <dsp:spPr>
        <a:xfrm>
          <a:off x="3099975" y="3182101"/>
          <a:ext cx="688122" cy="243085"/>
        </a:xfrm>
        <a:custGeom>
          <a:avLst/>
          <a:gdLst/>
          <a:ahLst/>
          <a:cxnLst/>
          <a:rect l="0" t="0" r="0" b="0"/>
          <a:pathLst>
            <a:path>
              <a:moveTo>
                <a:pt x="0" y="0"/>
              </a:moveTo>
              <a:lnTo>
                <a:pt x="0" y="165655"/>
              </a:lnTo>
              <a:lnTo>
                <a:pt x="688122" y="165655"/>
              </a:lnTo>
              <a:lnTo>
                <a:pt x="688122"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23D1E5-2F69-4C57-B02B-6201C6CE2640}">
      <dsp:nvSpPr>
        <dsp:cNvPr id="0" name=""/>
        <dsp:cNvSpPr/>
      </dsp:nvSpPr>
      <dsp:spPr>
        <a:xfrm>
          <a:off x="2766535" y="3182101"/>
          <a:ext cx="333440" cy="243085"/>
        </a:xfrm>
        <a:custGeom>
          <a:avLst/>
          <a:gdLst/>
          <a:ahLst/>
          <a:cxnLst/>
          <a:rect l="0" t="0" r="0" b="0"/>
          <a:pathLst>
            <a:path>
              <a:moveTo>
                <a:pt x="333440" y="0"/>
              </a:moveTo>
              <a:lnTo>
                <a:pt x="333440" y="165655"/>
              </a:lnTo>
              <a:lnTo>
                <a:pt x="0" y="165655"/>
              </a:lnTo>
              <a:lnTo>
                <a:pt x="0"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9413F-8B7F-4B1D-9395-C9D13B7BC8EC}">
      <dsp:nvSpPr>
        <dsp:cNvPr id="0" name=""/>
        <dsp:cNvSpPr/>
      </dsp:nvSpPr>
      <dsp:spPr>
        <a:xfrm>
          <a:off x="1674754" y="3182101"/>
          <a:ext cx="1425221" cy="243085"/>
        </a:xfrm>
        <a:custGeom>
          <a:avLst/>
          <a:gdLst/>
          <a:ahLst/>
          <a:cxnLst/>
          <a:rect l="0" t="0" r="0" b="0"/>
          <a:pathLst>
            <a:path>
              <a:moveTo>
                <a:pt x="1425221" y="0"/>
              </a:moveTo>
              <a:lnTo>
                <a:pt x="1425221" y="165655"/>
              </a:lnTo>
              <a:lnTo>
                <a:pt x="0" y="165655"/>
              </a:lnTo>
              <a:lnTo>
                <a:pt x="0"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431805-0F64-4BF0-AD03-17C549529089}">
      <dsp:nvSpPr>
        <dsp:cNvPr id="0" name=""/>
        <dsp:cNvSpPr/>
      </dsp:nvSpPr>
      <dsp:spPr>
        <a:xfrm>
          <a:off x="528974" y="3182101"/>
          <a:ext cx="2571001" cy="243085"/>
        </a:xfrm>
        <a:custGeom>
          <a:avLst/>
          <a:gdLst/>
          <a:ahLst/>
          <a:cxnLst/>
          <a:rect l="0" t="0" r="0" b="0"/>
          <a:pathLst>
            <a:path>
              <a:moveTo>
                <a:pt x="2571001" y="0"/>
              </a:moveTo>
              <a:lnTo>
                <a:pt x="2571001" y="165655"/>
              </a:lnTo>
              <a:lnTo>
                <a:pt x="0" y="165655"/>
              </a:lnTo>
              <a:lnTo>
                <a:pt x="0" y="243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3099975" y="1921119"/>
          <a:ext cx="2544453" cy="243085"/>
        </a:xfrm>
        <a:custGeom>
          <a:avLst/>
          <a:gdLst/>
          <a:ahLst/>
          <a:cxnLst/>
          <a:rect l="0" t="0" r="0" b="0"/>
          <a:pathLst>
            <a:path>
              <a:moveTo>
                <a:pt x="2544453" y="0"/>
              </a:moveTo>
              <a:lnTo>
                <a:pt x="2544453" y="165655"/>
              </a:lnTo>
              <a:lnTo>
                <a:pt x="0" y="165655"/>
              </a:lnTo>
              <a:lnTo>
                <a:pt x="0" y="2430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4724508" y="1153067"/>
          <a:ext cx="1839842" cy="768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4817377" y="1241293"/>
          <a:ext cx="1839842" cy="7680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dirty="0">
              <a:latin typeface="Corbel" panose="020B0503020204020204" pitchFamily="34" charset="0"/>
            </a:rPr>
            <a:t>Atvejų analizė: šilumos siurblių modernizavimas</a:t>
          </a:r>
          <a:endParaRPr lang="lt-LT" sz="1600" kern="1200" noProof="0" dirty="0">
            <a:latin typeface="Corbel" panose="020B0503020204020204" pitchFamily="34" charset="0"/>
          </a:endParaRPr>
        </a:p>
      </dsp:txBody>
      <dsp:txXfrm>
        <a:off x="4839872" y="1263788"/>
        <a:ext cx="1794852" cy="723061"/>
      </dsp:txXfrm>
    </dsp:sp>
    <dsp:sp modelId="{1E0297A2-8534-452B-BEFE-9552F0458A07}">
      <dsp:nvSpPr>
        <dsp:cNvPr id="0" name=""/>
        <dsp:cNvSpPr/>
      </dsp:nvSpPr>
      <dsp:spPr>
        <a:xfrm>
          <a:off x="1992010" y="2164205"/>
          <a:ext cx="2215930" cy="10178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2084880" y="2252431"/>
          <a:ext cx="2215930" cy="101789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Gyvenamojo namo modernizavimas – vienbučio namo modernizavimas</a:t>
          </a:r>
          <a:endParaRPr lang="lt-LT" sz="1600" kern="1200" noProof="0" dirty="0">
            <a:latin typeface="Corbel" panose="020B0503020204020204" pitchFamily="34" charset="0"/>
          </a:endParaRPr>
        </a:p>
      </dsp:txBody>
      <dsp:txXfrm>
        <a:off x="2114693" y="2282244"/>
        <a:ext cx="2156304" cy="958270"/>
      </dsp:txXfrm>
    </dsp:sp>
    <dsp:sp modelId="{46815E9C-0FD6-43A4-A5A3-AE44C0C56E07}">
      <dsp:nvSpPr>
        <dsp:cNvPr id="0" name=""/>
        <dsp:cNvSpPr/>
      </dsp:nvSpPr>
      <dsp:spPr>
        <a:xfrm>
          <a:off x="57063" y="3425187"/>
          <a:ext cx="943821"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16C28-8E1E-4C56-92FF-982F33A1EB47}">
      <dsp:nvSpPr>
        <dsp:cNvPr id="0" name=""/>
        <dsp:cNvSpPr/>
      </dsp:nvSpPr>
      <dsp:spPr>
        <a:xfrm>
          <a:off x="149933" y="3513413"/>
          <a:ext cx="943821"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Skaitmeninė dokumentacija ir 3D modeliavimas</a:t>
          </a:r>
        </a:p>
      </dsp:txBody>
      <dsp:txXfrm>
        <a:off x="177577" y="3541057"/>
        <a:ext cx="888533" cy="1347013"/>
      </dsp:txXfrm>
    </dsp:sp>
    <dsp:sp modelId="{70F8972D-253A-40D8-A3E7-3315B2326ACB}">
      <dsp:nvSpPr>
        <dsp:cNvPr id="0" name=""/>
        <dsp:cNvSpPr/>
      </dsp:nvSpPr>
      <dsp:spPr>
        <a:xfrm>
          <a:off x="1186624" y="3425187"/>
          <a:ext cx="976259"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A153C-9D8B-49ED-9482-9ED128938EC5}">
      <dsp:nvSpPr>
        <dsp:cNvPr id="0" name=""/>
        <dsp:cNvSpPr/>
      </dsp:nvSpPr>
      <dsp:spPr>
        <a:xfrm>
          <a:off x="1279493" y="3513413"/>
          <a:ext cx="976259"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Atitvarų reabilitacija</a:t>
          </a:r>
        </a:p>
      </dsp:txBody>
      <dsp:txXfrm>
        <a:off x="1308087" y="3542007"/>
        <a:ext cx="919071" cy="1345113"/>
      </dsp:txXfrm>
    </dsp:sp>
    <dsp:sp modelId="{96AEBF7B-012A-4DC6-8D24-48C7383A1C5F}">
      <dsp:nvSpPr>
        <dsp:cNvPr id="0" name=""/>
        <dsp:cNvSpPr/>
      </dsp:nvSpPr>
      <dsp:spPr>
        <a:xfrm>
          <a:off x="2348622" y="3425187"/>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BEA74C-ED1D-4A41-818B-A5082B614B5D}">
      <dsp:nvSpPr>
        <dsp:cNvPr id="0" name=""/>
        <dsp:cNvSpPr/>
      </dsp:nvSpPr>
      <dsp:spPr>
        <a:xfrm>
          <a:off x="2441492" y="3513413"/>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Geoterminio šilumos siurblio sistema</a:t>
          </a:r>
        </a:p>
      </dsp:txBody>
      <dsp:txXfrm>
        <a:off x="2465972" y="3537893"/>
        <a:ext cx="786864" cy="1353341"/>
      </dsp:txXfrm>
    </dsp:sp>
    <dsp:sp modelId="{083F9423-8FCE-4414-B8FB-7C50B4CC9D17}">
      <dsp:nvSpPr>
        <dsp:cNvPr id="0" name=""/>
        <dsp:cNvSpPr/>
      </dsp:nvSpPr>
      <dsp:spPr>
        <a:xfrm>
          <a:off x="3370186" y="3425187"/>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A9AA9-E26D-468D-B256-0F554F7EF7A8}">
      <dsp:nvSpPr>
        <dsp:cNvPr id="0" name=""/>
        <dsp:cNvSpPr/>
      </dsp:nvSpPr>
      <dsp:spPr>
        <a:xfrm>
          <a:off x="3463055" y="3513413"/>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Spinduliuojanti lubinė paskirstymo sistema</a:t>
          </a:r>
        </a:p>
      </dsp:txBody>
      <dsp:txXfrm>
        <a:off x="3487535" y="3537893"/>
        <a:ext cx="786864" cy="1353341"/>
      </dsp:txXfrm>
    </dsp:sp>
    <dsp:sp modelId="{E817B95F-8A69-45C6-AFD8-2E41E63BD20A}">
      <dsp:nvSpPr>
        <dsp:cNvPr id="0" name=""/>
        <dsp:cNvSpPr/>
      </dsp:nvSpPr>
      <dsp:spPr>
        <a:xfrm>
          <a:off x="4338624" y="3425187"/>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35BC0-C774-4E60-837F-4707C92BD31D}">
      <dsp:nvSpPr>
        <dsp:cNvPr id="0" name=""/>
        <dsp:cNvSpPr/>
      </dsp:nvSpPr>
      <dsp:spPr>
        <a:xfrm>
          <a:off x="4431494" y="3513413"/>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Atsinaujinančios energijos integracija</a:t>
          </a:r>
        </a:p>
      </dsp:txBody>
      <dsp:txXfrm>
        <a:off x="4455974" y="3537893"/>
        <a:ext cx="786864" cy="1353341"/>
      </dsp:txXfrm>
    </dsp:sp>
    <dsp:sp modelId="{30132955-5F40-4770-8A91-5FFCCC74D9D8}">
      <dsp:nvSpPr>
        <dsp:cNvPr id="0" name=""/>
        <dsp:cNvSpPr/>
      </dsp:nvSpPr>
      <dsp:spPr>
        <a:xfrm>
          <a:off x="5413313" y="3425187"/>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1D8B8-F053-40F3-9ACC-BF5EB74F20CD}">
      <dsp:nvSpPr>
        <dsp:cNvPr id="0" name=""/>
        <dsp:cNvSpPr/>
      </dsp:nvSpPr>
      <dsp:spPr>
        <a:xfrm>
          <a:off x="5506182" y="3513413"/>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Vėdinimas ir patalpų komfortas</a:t>
          </a:r>
        </a:p>
      </dsp:txBody>
      <dsp:txXfrm>
        <a:off x="5530662" y="3537893"/>
        <a:ext cx="786864" cy="1353341"/>
      </dsp:txXfrm>
    </dsp:sp>
    <dsp:sp modelId="{F4FA90AC-204A-4D18-907B-ED5B8DC663E6}">
      <dsp:nvSpPr>
        <dsp:cNvPr id="0" name=""/>
        <dsp:cNvSpPr/>
      </dsp:nvSpPr>
      <dsp:spPr>
        <a:xfrm>
          <a:off x="7367170" y="2164205"/>
          <a:ext cx="1929676" cy="83796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7460040" y="2252431"/>
          <a:ext cx="1929676" cy="83796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Gyvenamojo namo modernizavimas – vienbučio namo modernizavimas</a:t>
          </a:r>
          <a:endParaRPr lang="lt-LT" sz="1600" kern="1200" noProof="0" dirty="0">
            <a:latin typeface="Corbel" panose="020B0503020204020204" pitchFamily="34" charset="0"/>
          </a:endParaRPr>
        </a:p>
      </dsp:txBody>
      <dsp:txXfrm>
        <a:off x="7484583" y="2276974"/>
        <a:ext cx="1880590" cy="788881"/>
      </dsp:txXfrm>
    </dsp:sp>
    <dsp:sp modelId="{53C690AD-797B-439C-8434-70C6249710D3}">
      <dsp:nvSpPr>
        <dsp:cNvPr id="0" name=""/>
        <dsp:cNvSpPr/>
      </dsp:nvSpPr>
      <dsp:spPr>
        <a:xfrm>
          <a:off x="6434876" y="3245258"/>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A4FB4-13A4-435B-97D7-1C40ECFCCFC3}">
      <dsp:nvSpPr>
        <dsp:cNvPr id="0" name=""/>
        <dsp:cNvSpPr/>
      </dsp:nvSpPr>
      <dsp:spPr>
        <a:xfrm>
          <a:off x="6527746" y="3333484"/>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Atitvarų reabilitacija ir saulės kontrolė</a:t>
          </a:r>
        </a:p>
      </dsp:txBody>
      <dsp:txXfrm>
        <a:off x="6552226" y="3357964"/>
        <a:ext cx="786864" cy="1353341"/>
      </dsp:txXfrm>
    </dsp:sp>
    <dsp:sp modelId="{452BD568-A3FD-4CA1-A9BD-4C9FA2A58DA2}">
      <dsp:nvSpPr>
        <dsp:cNvPr id="0" name=""/>
        <dsp:cNvSpPr/>
      </dsp:nvSpPr>
      <dsp:spPr>
        <a:xfrm>
          <a:off x="7456440" y="3245258"/>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1B156-7436-4389-9CC0-BFF516F0DC15}">
      <dsp:nvSpPr>
        <dsp:cNvPr id="0" name=""/>
        <dsp:cNvSpPr/>
      </dsp:nvSpPr>
      <dsp:spPr>
        <a:xfrm>
          <a:off x="7549309" y="3333484"/>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Geoterminė ir hibridinė šilumos siurblių sistema</a:t>
          </a:r>
        </a:p>
      </dsp:txBody>
      <dsp:txXfrm>
        <a:off x="7573789" y="3357964"/>
        <a:ext cx="786864" cy="1353341"/>
      </dsp:txXfrm>
    </dsp:sp>
    <dsp:sp modelId="{8E7A38D6-97F5-4CDF-8828-1AE792D1092C}">
      <dsp:nvSpPr>
        <dsp:cNvPr id="0" name=""/>
        <dsp:cNvSpPr/>
      </dsp:nvSpPr>
      <dsp:spPr>
        <a:xfrm>
          <a:off x="8424878" y="3245258"/>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5A80A0-B6EA-4D4F-AC07-E200D090F139}">
      <dsp:nvSpPr>
        <dsp:cNvPr id="0" name=""/>
        <dsp:cNvSpPr/>
      </dsp:nvSpPr>
      <dsp:spPr>
        <a:xfrm>
          <a:off x="8517748" y="3333484"/>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mj-lt"/>
            <a:buNone/>
          </a:pPr>
          <a:r>
            <a:rPr lang="lt-LT" sz="1000" b="0" u="none" kern="1200" noProof="0" dirty="0">
              <a:latin typeface="Corbel" panose="020B0503020204020204" pitchFamily="34" charset="0"/>
            </a:rPr>
            <a:t>Spinduliuojanti lubinė šildymo / vėsinimo sistema</a:t>
          </a:r>
        </a:p>
      </dsp:txBody>
      <dsp:txXfrm>
        <a:off x="8542228" y="3357964"/>
        <a:ext cx="786864" cy="1353341"/>
      </dsp:txXfrm>
    </dsp:sp>
    <dsp:sp modelId="{29757DEA-AB12-418F-B249-44F6AD195B9A}">
      <dsp:nvSpPr>
        <dsp:cNvPr id="0" name=""/>
        <dsp:cNvSpPr/>
      </dsp:nvSpPr>
      <dsp:spPr>
        <a:xfrm>
          <a:off x="9446442" y="3245258"/>
          <a:ext cx="835824" cy="14023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20BA-CADE-4EDE-BBA4-B0E884844F30}">
      <dsp:nvSpPr>
        <dsp:cNvPr id="0" name=""/>
        <dsp:cNvSpPr/>
      </dsp:nvSpPr>
      <dsp:spPr>
        <a:xfrm>
          <a:off x="9539311" y="3333484"/>
          <a:ext cx="835824" cy="140230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0" u="none" kern="1200" noProof="0" dirty="0">
              <a:latin typeface="Corbel" panose="020B0503020204020204" pitchFamily="34" charset="0"/>
            </a:rPr>
            <a:t>Pastatų valdymas ir stebėsena</a:t>
          </a:r>
        </a:p>
      </dsp:txBody>
      <dsp:txXfrm>
        <a:off x="9563791" y="3357964"/>
        <a:ext cx="786864" cy="13533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493328"/>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493328"/>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67224" y="2493328"/>
          <a:ext cx="1134511" cy="459640"/>
        </a:xfrm>
        <a:custGeom>
          <a:avLst/>
          <a:gdLst/>
          <a:ahLst/>
          <a:cxnLst/>
          <a:rect l="0" t="0" r="0" b="0"/>
          <a:pathLst>
            <a:path>
              <a:moveTo>
                <a:pt x="1134511" y="0"/>
              </a:moveTo>
              <a:lnTo>
                <a:pt x="1134511"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36342" y="2493328"/>
          <a:ext cx="4065393" cy="459640"/>
        </a:xfrm>
        <a:custGeom>
          <a:avLst/>
          <a:gdLst/>
          <a:ahLst/>
          <a:cxnLst/>
          <a:rect l="0" t="0" r="0" b="0"/>
          <a:pathLst>
            <a:path>
              <a:moveTo>
                <a:pt x="4065393" y="0"/>
              </a:moveTo>
              <a:lnTo>
                <a:pt x="4065393"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041050"/>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207873"/>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a:latin typeface="Corbel" panose="020B0503020204020204" pitchFamily="34" charset="0"/>
            </a:rPr>
            <a:t>Priežiūra ir ilgalaikis stebėjimas</a:t>
          </a:r>
          <a:endParaRPr lang="lt-LT" sz="1600" kern="1200" noProof="0" dirty="0">
            <a:latin typeface="Corbel" panose="020B0503020204020204" pitchFamily="34" charset="0"/>
          </a:endParaRPr>
        </a:p>
      </dsp:txBody>
      <dsp:txXfrm>
        <a:off x="3580433" y="1250409"/>
        <a:ext cx="3393811" cy="1367205"/>
      </dsp:txXfrm>
    </dsp:sp>
    <dsp:sp modelId="{1E0297A2-8534-452B-BEFE-9552F0458A07}">
      <dsp:nvSpPr>
        <dsp:cNvPr id="0" name=""/>
        <dsp:cNvSpPr/>
      </dsp:nvSpPr>
      <dsp:spPr>
        <a:xfrm>
          <a:off x="3130" y="2952969"/>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78733" y="3119792"/>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Priežiūros pagrindai</a:t>
          </a:r>
          <a:endParaRPr lang="lt-LT" sz="1600" kern="1200" noProof="0" dirty="0">
            <a:latin typeface="Corbel" panose="020B0503020204020204" pitchFamily="34" charset="0"/>
          </a:endParaRPr>
        </a:p>
      </dsp:txBody>
      <dsp:txXfrm>
        <a:off x="215467" y="3156526"/>
        <a:ext cx="1992956" cy="1180724"/>
      </dsp:txXfrm>
    </dsp:sp>
    <dsp:sp modelId="{F4FA90AC-204A-4D18-907B-ED5B8DC663E6}">
      <dsp:nvSpPr>
        <dsp:cNvPr id="0" name=""/>
        <dsp:cNvSpPr/>
      </dsp:nvSpPr>
      <dsp:spPr>
        <a:xfrm>
          <a:off x="2420761" y="2952969"/>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596364" y="3119792"/>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Problemos</a:t>
          </a:r>
          <a:endParaRPr lang="lt-LT" sz="1600" kern="1200" noProof="0" dirty="0">
            <a:latin typeface="Corbel" panose="020B0503020204020204" pitchFamily="34" charset="0"/>
          </a:endParaRPr>
        </a:p>
      </dsp:txBody>
      <dsp:txXfrm>
        <a:off x="2626931" y="3150359"/>
        <a:ext cx="3031793" cy="982499"/>
      </dsp:txXfrm>
    </dsp:sp>
    <dsp:sp modelId="{1280644F-F2D5-4656-B8B0-0E16334EA71F}">
      <dsp:nvSpPr>
        <dsp:cNvPr id="0" name=""/>
        <dsp:cNvSpPr/>
      </dsp:nvSpPr>
      <dsp:spPr>
        <a:xfrm>
          <a:off x="5864894" y="2952969"/>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119792"/>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Stebėsenos strategija</a:t>
          </a:r>
          <a:endParaRPr lang="lt-LT" sz="1600" kern="1200" noProof="0" dirty="0">
            <a:latin typeface="Corbel" panose="020B0503020204020204" pitchFamily="34" charset="0"/>
          </a:endParaRPr>
        </a:p>
      </dsp:txBody>
      <dsp:txXfrm>
        <a:off x="6067115" y="3146410"/>
        <a:ext cx="1722800" cy="855577"/>
      </dsp:txXfrm>
    </dsp:sp>
    <dsp:sp modelId="{8D061E0C-EE43-4962-A21D-22EEA741D445}">
      <dsp:nvSpPr>
        <dsp:cNvPr id="0" name=""/>
        <dsp:cNvSpPr/>
      </dsp:nvSpPr>
      <dsp:spPr>
        <a:xfrm>
          <a:off x="7992136" y="2952969"/>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119792"/>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Vamzdžių izoliacija ir sulaikymas</a:t>
          </a:r>
          <a:endParaRPr lang="lt-LT" sz="1600" kern="1200" noProof="0" dirty="0">
            <a:latin typeface="Corbel" panose="020B0503020204020204" pitchFamily="34" charset="0"/>
          </a:endParaRPr>
        </a:p>
      </dsp:txBody>
      <dsp:txXfrm>
        <a:off x="8204934" y="3156987"/>
        <a:ext cx="2133814" cy="1195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29A7F-663C-46EA-B63D-6BFAB8E967B1}">
      <dsp:nvSpPr>
        <dsp:cNvPr id="0" name=""/>
        <dsp:cNvSpPr/>
      </dsp:nvSpPr>
      <dsp:spPr>
        <a:xfrm>
          <a:off x="8435109" y="2625428"/>
          <a:ext cx="968603" cy="460967"/>
        </a:xfrm>
        <a:custGeom>
          <a:avLst/>
          <a:gdLst/>
          <a:ahLst/>
          <a:cxnLst/>
          <a:rect l="0" t="0" r="0" b="0"/>
          <a:pathLst>
            <a:path>
              <a:moveTo>
                <a:pt x="0" y="0"/>
              </a:moveTo>
              <a:lnTo>
                <a:pt x="0" y="314135"/>
              </a:lnTo>
              <a:lnTo>
                <a:pt x="968603" y="314135"/>
              </a:lnTo>
              <a:lnTo>
                <a:pt x="968603" y="4609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B6D2C6-2C67-4CE8-A6E4-9C8D85F8E029}">
      <dsp:nvSpPr>
        <dsp:cNvPr id="0" name=""/>
        <dsp:cNvSpPr/>
      </dsp:nvSpPr>
      <dsp:spPr>
        <a:xfrm>
          <a:off x="7466505" y="2625428"/>
          <a:ext cx="968603" cy="460967"/>
        </a:xfrm>
        <a:custGeom>
          <a:avLst/>
          <a:gdLst/>
          <a:ahLst/>
          <a:cxnLst/>
          <a:rect l="0" t="0" r="0" b="0"/>
          <a:pathLst>
            <a:path>
              <a:moveTo>
                <a:pt x="968603" y="0"/>
              </a:moveTo>
              <a:lnTo>
                <a:pt x="968603" y="314135"/>
              </a:lnTo>
              <a:lnTo>
                <a:pt x="0" y="314135"/>
              </a:lnTo>
              <a:lnTo>
                <a:pt x="0" y="4609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FB0CFB-9DD4-414A-A521-CBDBCB124F5D}">
      <dsp:nvSpPr>
        <dsp:cNvPr id="0" name=""/>
        <dsp:cNvSpPr/>
      </dsp:nvSpPr>
      <dsp:spPr>
        <a:xfrm>
          <a:off x="4828007" y="1364863"/>
          <a:ext cx="3607101" cy="460967"/>
        </a:xfrm>
        <a:custGeom>
          <a:avLst/>
          <a:gdLst/>
          <a:ahLst/>
          <a:cxnLst/>
          <a:rect l="0" t="0" r="0" b="0"/>
          <a:pathLst>
            <a:path>
              <a:moveTo>
                <a:pt x="0" y="0"/>
              </a:moveTo>
              <a:lnTo>
                <a:pt x="0" y="314135"/>
              </a:lnTo>
              <a:lnTo>
                <a:pt x="3607101" y="314135"/>
              </a:lnTo>
              <a:lnTo>
                <a:pt x="3607101" y="4609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27D681-7F2D-426A-B898-6EACA1F8A7AC}">
      <dsp:nvSpPr>
        <dsp:cNvPr id="0" name=""/>
        <dsp:cNvSpPr/>
      </dsp:nvSpPr>
      <dsp:spPr>
        <a:xfrm>
          <a:off x="4560693" y="2669220"/>
          <a:ext cx="968603" cy="460967"/>
        </a:xfrm>
        <a:custGeom>
          <a:avLst/>
          <a:gdLst/>
          <a:ahLst/>
          <a:cxnLst/>
          <a:rect l="0" t="0" r="0" b="0"/>
          <a:pathLst>
            <a:path>
              <a:moveTo>
                <a:pt x="0" y="0"/>
              </a:moveTo>
              <a:lnTo>
                <a:pt x="0" y="314135"/>
              </a:lnTo>
              <a:lnTo>
                <a:pt x="968603" y="314135"/>
              </a:lnTo>
              <a:lnTo>
                <a:pt x="968603" y="4609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39D82-3B21-4074-B625-AFA3F2FDA35A}">
      <dsp:nvSpPr>
        <dsp:cNvPr id="0" name=""/>
        <dsp:cNvSpPr/>
      </dsp:nvSpPr>
      <dsp:spPr>
        <a:xfrm>
          <a:off x="3592090" y="2669220"/>
          <a:ext cx="968603" cy="460967"/>
        </a:xfrm>
        <a:custGeom>
          <a:avLst/>
          <a:gdLst/>
          <a:ahLst/>
          <a:cxnLst/>
          <a:rect l="0" t="0" r="0" b="0"/>
          <a:pathLst>
            <a:path>
              <a:moveTo>
                <a:pt x="968603" y="0"/>
              </a:moveTo>
              <a:lnTo>
                <a:pt x="968603" y="314135"/>
              </a:lnTo>
              <a:lnTo>
                <a:pt x="0" y="314135"/>
              </a:lnTo>
              <a:lnTo>
                <a:pt x="0" y="4609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4560693" y="1364863"/>
          <a:ext cx="267313" cy="460967"/>
        </a:xfrm>
        <a:custGeom>
          <a:avLst/>
          <a:gdLst/>
          <a:ahLst/>
          <a:cxnLst/>
          <a:rect l="0" t="0" r="0" b="0"/>
          <a:pathLst>
            <a:path>
              <a:moveTo>
                <a:pt x="267313" y="0"/>
              </a:moveTo>
              <a:lnTo>
                <a:pt x="267313" y="314135"/>
              </a:lnTo>
              <a:lnTo>
                <a:pt x="0" y="314135"/>
              </a:lnTo>
              <a:lnTo>
                <a:pt x="0" y="4609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476699" y="1364863"/>
          <a:ext cx="3351308" cy="460967"/>
        </a:xfrm>
        <a:custGeom>
          <a:avLst/>
          <a:gdLst/>
          <a:ahLst/>
          <a:cxnLst/>
          <a:rect l="0" t="0" r="0" b="0"/>
          <a:pathLst>
            <a:path>
              <a:moveTo>
                <a:pt x="3351308" y="0"/>
              </a:moveTo>
              <a:lnTo>
                <a:pt x="3351308" y="314135"/>
              </a:lnTo>
              <a:lnTo>
                <a:pt x="0" y="314135"/>
              </a:lnTo>
              <a:lnTo>
                <a:pt x="0" y="4609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258726" y="207758"/>
          <a:ext cx="3138561" cy="11571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434836" y="375062"/>
          <a:ext cx="3138561" cy="11571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a:latin typeface="Corbel" panose="020B0503020204020204" pitchFamily="34" charset="0"/>
            </a:rPr>
            <a:t>Nuo vertinimo iki veiksmų: modernizavimo planavimas</a:t>
          </a:r>
          <a:endParaRPr lang="lt-LT" sz="1600" kern="1200" noProof="0" dirty="0">
            <a:latin typeface="Corbel" panose="020B0503020204020204" pitchFamily="34" charset="0"/>
          </a:endParaRPr>
        </a:p>
      </dsp:txBody>
      <dsp:txXfrm>
        <a:off x="3468726" y="408952"/>
        <a:ext cx="3070781" cy="1089325"/>
      </dsp:txXfrm>
    </dsp:sp>
    <dsp:sp modelId="{1E0297A2-8534-452B-BEFE-9552F0458A07}">
      <dsp:nvSpPr>
        <dsp:cNvPr id="0" name=""/>
        <dsp:cNvSpPr/>
      </dsp:nvSpPr>
      <dsp:spPr>
        <a:xfrm>
          <a:off x="6757" y="1825830"/>
          <a:ext cx="2939883" cy="10269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82867" y="1993135"/>
          <a:ext cx="2939883" cy="102699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noProof="0">
              <a:latin typeface="Corbel" panose="020B0503020204020204" pitchFamily="34" charset="0"/>
            </a:rPr>
            <a:t>Energijos vartojimo auditas: modernizavimo planavimo pagrindas</a:t>
          </a:r>
          <a:endParaRPr lang="lt-LT" sz="1600" kern="1200" noProof="0" dirty="0">
            <a:latin typeface="Corbel" panose="020B0503020204020204" pitchFamily="34" charset="0"/>
          </a:endParaRPr>
        </a:p>
      </dsp:txBody>
      <dsp:txXfrm>
        <a:off x="212947" y="2023215"/>
        <a:ext cx="2879723" cy="966839"/>
      </dsp:txXfrm>
    </dsp:sp>
    <dsp:sp modelId="{F4FA90AC-204A-4D18-907B-ED5B8DC663E6}">
      <dsp:nvSpPr>
        <dsp:cNvPr id="0" name=""/>
        <dsp:cNvSpPr/>
      </dsp:nvSpPr>
      <dsp:spPr>
        <a:xfrm>
          <a:off x="3298861" y="1825830"/>
          <a:ext cx="2523665" cy="8433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3474970" y="1993135"/>
          <a:ext cx="2523665" cy="8433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Šildymo poreikio apskaičiavimas</a:t>
          </a:r>
          <a:endParaRPr lang="lt-LT" sz="1600" kern="1200" noProof="0" dirty="0">
            <a:latin typeface="Corbel" panose="020B0503020204020204" pitchFamily="34" charset="0"/>
          </a:endParaRPr>
        </a:p>
      </dsp:txBody>
      <dsp:txXfrm>
        <a:off x="3499672" y="2017837"/>
        <a:ext cx="2474261" cy="793985"/>
      </dsp:txXfrm>
    </dsp:sp>
    <dsp:sp modelId="{53C690AD-797B-439C-8434-70C6249710D3}">
      <dsp:nvSpPr>
        <dsp:cNvPr id="0" name=""/>
        <dsp:cNvSpPr/>
      </dsp:nvSpPr>
      <dsp:spPr>
        <a:xfrm>
          <a:off x="2799595" y="3130187"/>
          <a:ext cx="1584988" cy="14912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A4FB4-13A4-435B-97D7-1C40ECFCCFC3}">
      <dsp:nvSpPr>
        <dsp:cNvPr id="0" name=""/>
        <dsp:cNvSpPr/>
      </dsp:nvSpPr>
      <dsp:spPr>
        <a:xfrm>
          <a:off x="2975705" y="3297492"/>
          <a:ext cx="1584988" cy="14912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lt-LT" sz="1200" b="1" kern="1200" noProof="0" dirty="0">
              <a:latin typeface="Corbel" panose="020B0503020204020204" pitchFamily="34" charset="0"/>
            </a:rPr>
            <a:t>Visos apkrovos metodas (EN 12831 pagrindu)</a:t>
          </a:r>
          <a:endParaRPr lang="lt-LT" sz="1200" kern="1200" noProof="0" dirty="0">
            <a:latin typeface="Corbel" panose="020B0503020204020204" pitchFamily="34" charset="0"/>
          </a:endParaRPr>
        </a:p>
      </dsp:txBody>
      <dsp:txXfrm>
        <a:off x="3019383" y="3341170"/>
        <a:ext cx="1497632" cy="1403936"/>
      </dsp:txXfrm>
    </dsp:sp>
    <dsp:sp modelId="{452BD568-A3FD-4CA1-A9BD-4C9FA2A58DA2}">
      <dsp:nvSpPr>
        <dsp:cNvPr id="0" name=""/>
        <dsp:cNvSpPr/>
      </dsp:nvSpPr>
      <dsp:spPr>
        <a:xfrm>
          <a:off x="4736803" y="3130187"/>
          <a:ext cx="1584988" cy="14912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1B156-7436-4389-9CC0-BFF516F0DC15}">
      <dsp:nvSpPr>
        <dsp:cNvPr id="0" name=""/>
        <dsp:cNvSpPr/>
      </dsp:nvSpPr>
      <dsp:spPr>
        <a:xfrm>
          <a:off x="4912913" y="3297492"/>
          <a:ext cx="1584988" cy="14912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lt-LT" sz="1200" b="1" kern="1200" noProof="0">
              <a:latin typeface="Corbel" panose="020B0503020204020204" pitchFamily="34" charset="0"/>
            </a:rPr>
            <a:t>Supaprastintas įvertinimas</a:t>
          </a:r>
          <a:endParaRPr lang="lt-LT" sz="1200" kern="1200" noProof="0" dirty="0">
            <a:latin typeface="Corbel" panose="020B0503020204020204" pitchFamily="34" charset="0"/>
          </a:endParaRPr>
        </a:p>
      </dsp:txBody>
      <dsp:txXfrm>
        <a:off x="4956591" y="3341170"/>
        <a:ext cx="1497632" cy="1403936"/>
      </dsp:txXfrm>
    </dsp:sp>
    <dsp:sp modelId="{B9935BC8-055B-4711-9102-D955BF45F145}">
      <dsp:nvSpPr>
        <dsp:cNvPr id="0" name=""/>
        <dsp:cNvSpPr/>
      </dsp:nvSpPr>
      <dsp:spPr>
        <a:xfrm>
          <a:off x="7220960" y="1825830"/>
          <a:ext cx="2428296" cy="7995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5D6AD9-07D5-4085-98A8-B2FC83179F88}">
      <dsp:nvSpPr>
        <dsp:cNvPr id="0" name=""/>
        <dsp:cNvSpPr/>
      </dsp:nvSpPr>
      <dsp:spPr>
        <a:xfrm>
          <a:off x="7397070" y="1993135"/>
          <a:ext cx="2428296" cy="79959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noProof="0">
              <a:latin typeface="Corbel" panose="020B0503020204020204" pitchFamily="34" charset="0"/>
            </a:rPr>
            <a:t>Tinkamo šilumos siurblio tipo pasirinkimas</a:t>
          </a:r>
          <a:endParaRPr lang="lt-LT" sz="1600" kern="1200" noProof="0" dirty="0">
            <a:latin typeface="Corbel" panose="020B0503020204020204" pitchFamily="34" charset="0"/>
          </a:endParaRPr>
        </a:p>
      </dsp:txBody>
      <dsp:txXfrm>
        <a:off x="7420489" y="2016554"/>
        <a:ext cx="2381458" cy="752760"/>
      </dsp:txXfrm>
    </dsp:sp>
    <dsp:sp modelId="{8F51B0E4-4755-4569-857C-0569C59388EA}">
      <dsp:nvSpPr>
        <dsp:cNvPr id="0" name=""/>
        <dsp:cNvSpPr/>
      </dsp:nvSpPr>
      <dsp:spPr>
        <a:xfrm>
          <a:off x="6674011" y="3086396"/>
          <a:ext cx="1584988" cy="100646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FDA37-C8F6-46B9-A216-76FF78FA048E}">
      <dsp:nvSpPr>
        <dsp:cNvPr id="0" name=""/>
        <dsp:cNvSpPr/>
      </dsp:nvSpPr>
      <dsp:spPr>
        <a:xfrm>
          <a:off x="6850121" y="3253700"/>
          <a:ext cx="1584988" cy="100646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lt-LT" sz="1200" b="1" kern="1200" noProof="0">
              <a:latin typeface="Corbel" panose="020B0503020204020204" pitchFamily="34" charset="0"/>
            </a:rPr>
            <a:t>Sprendimų sistema</a:t>
          </a:r>
          <a:endParaRPr lang="lt-LT" sz="1200" kern="1200" noProof="0" dirty="0">
            <a:latin typeface="Corbel" panose="020B0503020204020204" pitchFamily="34" charset="0"/>
          </a:endParaRPr>
        </a:p>
      </dsp:txBody>
      <dsp:txXfrm>
        <a:off x="6879599" y="3283178"/>
        <a:ext cx="1526032" cy="947511"/>
      </dsp:txXfrm>
    </dsp:sp>
    <dsp:sp modelId="{5DE7E730-514E-461C-BD53-13A0E4C3065C}">
      <dsp:nvSpPr>
        <dsp:cNvPr id="0" name=""/>
        <dsp:cNvSpPr/>
      </dsp:nvSpPr>
      <dsp:spPr>
        <a:xfrm>
          <a:off x="8611219" y="3086396"/>
          <a:ext cx="1584988" cy="100646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19CF5-34B5-4325-83B7-E185370B965C}">
      <dsp:nvSpPr>
        <dsp:cNvPr id="0" name=""/>
        <dsp:cNvSpPr/>
      </dsp:nvSpPr>
      <dsp:spPr>
        <a:xfrm>
          <a:off x="8787328" y="3253700"/>
          <a:ext cx="1584988" cy="100646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lt-LT" sz="1200" b="1" kern="1200" noProof="0">
              <a:latin typeface="Corbel" panose="020B0503020204020204" pitchFamily="34" charset="0"/>
            </a:rPr>
            <a:t>Parinkčių apžvalga</a:t>
          </a:r>
          <a:endParaRPr lang="lt-LT" sz="1200" kern="1200" noProof="0" dirty="0">
            <a:latin typeface="Corbel" panose="020B0503020204020204" pitchFamily="34" charset="0"/>
          </a:endParaRPr>
        </a:p>
      </dsp:txBody>
      <dsp:txXfrm>
        <a:off x="8816806" y="3283178"/>
        <a:ext cx="1526032" cy="947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849789"/>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849789"/>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67224" y="2849789"/>
          <a:ext cx="1134511" cy="459640"/>
        </a:xfrm>
        <a:custGeom>
          <a:avLst/>
          <a:gdLst/>
          <a:ahLst/>
          <a:cxnLst/>
          <a:rect l="0" t="0" r="0" b="0"/>
          <a:pathLst>
            <a:path>
              <a:moveTo>
                <a:pt x="1134511" y="0"/>
              </a:moveTo>
              <a:lnTo>
                <a:pt x="1134511"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36342" y="2849789"/>
          <a:ext cx="4065393" cy="459640"/>
        </a:xfrm>
        <a:custGeom>
          <a:avLst/>
          <a:gdLst/>
          <a:ahLst/>
          <a:cxnLst/>
          <a:rect l="0" t="0" r="0" b="0"/>
          <a:pathLst>
            <a:path>
              <a:moveTo>
                <a:pt x="4065393" y="0"/>
              </a:moveTo>
              <a:lnTo>
                <a:pt x="4065393"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397511"/>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564334"/>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a:latin typeface="Corbel" panose="020B0503020204020204" pitchFamily="34" charset="0"/>
            </a:rPr>
            <a:t>Vandens temperatūros mažinimas hidraulinėse šildymo sistemose</a:t>
          </a:r>
          <a:endParaRPr lang="lt-LT" sz="1600" b="1" kern="1200" noProof="0" dirty="0">
            <a:latin typeface="Corbel" panose="020B0503020204020204" pitchFamily="34" charset="0"/>
          </a:endParaRPr>
        </a:p>
      </dsp:txBody>
      <dsp:txXfrm>
        <a:off x="3580433" y="1606870"/>
        <a:ext cx="3393811" cy="1367205"/>
      </dsp:txXfrm>
    </dsp:sp>
    <dsp:sp modelId="{1E0297A2-8534-452B-BEFE-9552F0458A07}">
      <dsp:nvSpPr>
        <dsp:cNvPr id="0" name=""/>
        <dsp:cNvSpPr/>
      </dsp:nvSpPr>
      <dsp:spPr>
        <a:xfrm>
          <a:off x="3130" y="3309430"/>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78733" y="3476253"/>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b="1" kern="1200" noProof="0" dirty="0">
              <a:latin typeface="Corbel" panose="020B0503020204020204" pitchFamily="34" charset="0"/>
            </a:rPr>
            <a:t>Kodėl žema vandens temperatūra yra svarb</a:t>
          </a:r>
          <a:r>
            <a:rPr lang="lt-LT" sz="1600" b="1" kern="1200" noProof="0" dirty="0">
              <a:latin typeface="Corbel" panose="020B0503020204020204" pitchFamily="34" charset="0"/>
            </a:rPr>
            <a:t>u</a:t>
          </a:r>
          <a:endParaRPr lang="lt-LT" sz="1600" kern="1200" noProof="0" dirty="0">
            <a:latin typeface="Corbel" panose="020B0503020204020204" pitchFamily="34" charset="0"/>
          </a:endParaRPr>
        </a:p>
      </dsp:txBody>
      <dsp:txXfrm>
        <a:off x="215467" y="3512987"/>
        <a:ext cx="1992956" cy="1180724"/>
      </dsp:txXfrm>
    </dsp:sp>
    <dsp:sp modelId="{F4FA90AC-204A-4D18-907B-ED5B8DC663E6}">
      <dsp:nvSpPr>
        <dsp:cNvPr id="0" name=""/>
        <dsp:cNvSpPr/>
      </dsp:nvSpPr>
      <dsp:spPr>
        <a:xfrm>
          <a:off x="2420761" y="3309430"/>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596364" y="3476253"/>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Sumažinkite pastato šilumos apkrovą</a:t>
          </a:r>
          <a:endParaRPr lang="lt-LT" sz="1600" kern="1200" noProof="0" dirty="0">
            <a:latin typeface="Corbel" panose="020B0503020204020204" pitchFamily="34" charset="0"/>
          </a:endParaRPr>
        </a:p>
      </dsp:txBody>
      <dsp:txXfrm>
        <a:off x="2626931" y="3506820"/>
        <a:ext cx="3031793" cy="982499"/>
      </dsp:txXfrm>
    </dsp:sp>
    <dsp:sp modelId="{1280644F-F2D5-4656-B8B0-0E16334EA71F}">
      <dsp:nvSpPr>
        <dsp:cNvPr id="0" name=""/>
        <dsp:cNvSpPr/>
      </dsp:nvSpPr>
      <dsp:spPr>
        <a:xfrm>
          <a:off x="5864894" y="3309430"/>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476253"/>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Padidinkite skleidėjo paviršiaus plotą</a:t>
          </a:r>
          <a:endParaRPr lang="lt-LT" sz="1600" kern="1200" noProof="0" dirty="0">
            <a:latin typeface="Corbel" panose="020B0503020204020204" pitchFamily="34" charset="0"/>
          </a:endParaRPr>
        </a:p>
      </dsp:txBody>
      <dsp:txXfrm>
        <a:off x="6067115" y="3502871"/>
        <a:ext cx="1722800" cy="855577"/>
      </dsp:txXfrm>
    </dsp:sp>
    <dsp:sp modelId="{8D061E0C-EE43-4962-A21D-22EEA741D445}">
      <dsp:nvSpPr>
        <dsp:cNvPr id="0" name=""/>
        <dsp:cNvSpPr/>
      </dsp:nvSpPr>
      <dsp:spPr>
        <a:xfrm>
          <a:off x="7992136" y="3309430"/>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476253"/>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Kontrolė ir stebėjimas</a:t>
          </a:r>
          <a:endParaRPr lang="lt-LT" sz="1600" kern="1200" noProof="0" dirty="0">
            <a:latin typeface="Corbel" panose="020B0503020204020204" pitchFamily="34" charset="0"/>
          </a:endParaRPr>
        </a:p>
      </dsp:txBody>
      <dsp:txXfrm>
        <a:off x="8204934" y="3513448"/>
        <a:ext cx="2133814" cy="1195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6A95D-A664-431A-908E-9CE86AE0E8B5}">
      <dsp:nvSpPr>
        <dsp:cNvPr id="0" name=""/>
        <dsp:cNvSpPr/>
      </dsp:nvSpPr>
      <dsp:spPr>
        <a:xfrm>
          <a:off x="0" y="1805"/>
          <a:ext cx="87199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B4A4B-5785-4912-8A69-5C46A00B0678}">
      <dsp:nvSpPr>
        <dsp:cNvPr id="0" name=""/>
        <dsp:cNvSpPr/>
      </dsp:nvSpPr>
      <dsp:spPr>
        <a:xfrm>
          <a:off x="0" y="1805"/>
          <a:ext cx="3804483" cy="1231248"/>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lt-LT" sz="34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1. Mažesnis šilumos poreikis</a:t>
          </a:r>
        </a:p>
      </dsp:txBody>
      <dsp:txXfrm>
        <a:off x="0" y="1805"/>
        <a:ext cx="3804483" cy="1231248"/>
      </dsp:txXfrm>
    </dsp:sp>
    <dsp:sp modelId="{6088A879-4A10-4D64-9591-D3F623AF95FD}">
      <dsp:nvSpPr>
        <dsp:cNvPr id="0" name=""/>
        <dsp:cNvSpPr/>
      </dsp:nvSpPr>
      <dsp:spPr>
        <a:xfrm>
          <a:off x="3896451" y="21043"/>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Atitvarų izoliacija</a:t>
          </a:r>
        </a:p>
      </dsp:txBody>
      <dsp:txXfrm>
        <a:off x="3896451" y="21043"/>
        <a:ext cx="4812992" cy="384765"/>
      </dsp:txXfrm>
    </dsp:sp>
    <dsp:sp modelId="{43116240-9F57-4150-844F-CAF4B752F5E5}">
      <dsp:nvSpPr>
        <dsp:cNvPr id="0" name=""/>
        <dsp:cNvSpPr/>
      </dsp:nvSpPr>
      <dsp:spPr>
        <a:xfrm>
          <a:off x="3804483" y="405808"/>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DFFD4-4BC1-4F0E-8988-236D76257942}">
      <dsp:nvSpPr>
        <dsp:cNvPr id="0" name=""/>
        <dsp:cNvSpPr/>
      </dsp:nvSpPr>
      <dsp:spPr>
        <a:xfrm>
          <a:off x="3896451" y="425047"/>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Sandarumas ir ventiliacija</a:t>
          </a:r>
        </a:p>
      </dsp:txBody>
      <dsp:txXfrm>
        <a:off x="3896451" y="425047"/>
        <a:ext cx="4812992" cy="384765"/>
      </dsp:txXfrm>
    </dsp:sp>
    <dsp:sp modelId="{463A64A7-1EA2-4651-AB91-7650143ED7B8}">
      <dsp:nvSpPr>
        <dsp:cNvPr id="0" name=""/>
        <dsp:cNvSpPr/>
      </dsp:nvSpPr>
      <dsp:spPr>
        <a:xfrm>
          <a:off x="3804483" y="809812"/>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963A81-BD91-4845-B61F-EB65BBE34548}">
      <dsp:nvSpPr>
        <dsp:cNvPr id="0" name=""/>
        <dsp:cNvSpPr/>
      </dsp:nvSpPr>
      <dsp:spPr>
        <a:xfrm>
          <a:off x="3896451" y="829050"/>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Sumažinta didžiausia apkrova</a:t>
          </a:r>
        </a:p>
      </dsp:txBody>
      <dsp:txXfrm>
        <a:off x="3896451" y="829050"/>
        <a:ext cx="4812992" cy="384765"/>
      </dsp:txXfrm>
    </dsp:sp>
    <dsp:sp modelId="{963042F4-B218-48F7-8B18-EC0311B189F5}">
      <dsp:nvSpPr>
        <dsp:cNvPr id="0" name=""/>
        <dsp:cNvSpPr/>
      </dsp:nvSpPr>
      <dsp:spPr>
        <a:xfrm>
          <a:off x="3804483" y="1213815"/>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6AF28D-5FAC-4F1B-B002-46D683BFD7FA}">
      <dsp:nvSpPr>
        <dsp:cNvPr id="0" name=""/>
        <dsp:cNvSpPr/>
      </dsp:nvSpPr>
      <dsp:spPr>
        <a:xfrm>
          <a:off x="0" y="1233054"/>
          <a:ext cx="87199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BABD5-68F6-4607-B6E6-A5658D764729}">
      <dsp:nvSpPr>
        <dsp:cNvPr id="0" name=""/>
        <dsp:cNvSpPr/>
      </dsp:nvSpPr>
      <dsp:spPr>
        <a:xfrm>
          <a:off x="0" y="1233054"/>
          <a:ext cx="3804483" cy="1231248"/>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lt-LT" sz="34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2. Žemesnė tiekimo temperatūra</a:t>
          </a:r>
        </a:p>
      </dsp:txBody>
      <dsp:txXfrm>
        <a:off x="0" y="1233054"/>
        <a:ext cx="3804483" cy="1231248"/>
      </dsp:txXfrm>
    </dsp:sp>
    <dsp:sp modelId="{68885EF1-7816-4FA4-81CB-C2696A80BDBC}">
      <dsp:nvSpPr>
        <dsp:cNvPr id="0" name=""/>
        <dsp:cNvSpPr/>
      </dsp:nvSpPr>
      <dsp:spPr>
        <a:xfrm>
          <a:off x="3896451" y="1252292"/>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Didesni skleidėjų paviršiai</a:t>
          </a:r>
        </a:p>
      </dsp:txBody>
      <dsp:txXfrm>
        <a:off x="3896451" y="1252292"/>
        <a:ext cx="4812992" cy="384765"/>
      </dsp:txXfrm>
    </dsp:sp>
    <dsp:sp modelId="{7EA3DA2E-8B3A-439B-8BAD-C30781F7518A}">
      <dsp:nvSpPr>
        <dsp:cNvPr id="0" name=""/>
        <dsp:cNvSpPr/>
      </dsp:nvSpPr>
      <dsp:spPr>
        <a:xfrm>
          <a:off x="3804483" y="1637057"/>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4C61ED-9633-4902-A890-B54F804C7EE0}">
      <dsp:nvSpPr>
        <dsp:cNvPr id="0" name=""/>
        <dsp:cNvSpPr/>
      </dsp:nvSpPr>
      <dsp:spPr>
        <a:xfrm>
          <a:off x="3896451" y="1656295"/>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Oro sąlygų kompensavimo kontrolė</a:t>
          </a:r>
        </a:p>
      </dsp:txBody>
      <dsp:txXfrm>
        <a:off x="3896451" y="1656295"/>
        <a:ext cx="4812992" cy="384765"/>
      </dsp:txXfrm>
    </dsp:sp>
    <dsp:sp modelId="{A056A6C7-8BAC-4207-AF05-71DF263DA49A}">
      <dsp:nvSpPr>
        <dsp:cNvPr id="0" name=""/>
        <dsp:cNvSpPr/>
      </dsp:nvSpPr>
      <dsp:spPr>
        <a:xfrm>
          <a:off x="3804483" y="2041061"/>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CAE1DD-5F1B-4252-9905-46149EEA5820}">
      <dsp:nvSpPr>
        <dsp:cNvPr id="0" name=""/>
        <dsp:cNvSpPr/>
      </dsp:nvSpPr>
      <dsp:spPr>
        <a:xfrm>
          <a:off x="3896451" y="2060299"/>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Sumažintas temperatūros pakėlimas</a:t>
          </a:r>
        </a:p>
      </dsp:txBody>
      <dsp:txXfrm>
        <a:off x="3896451" y="2060299"/>
        <a:ext cx="4812992" cy="384765"/>
      </dsp:txXfrm>
    </dsp:sp>
    <dsp:sp modelId="{8578FB02-F934-4B48-800A-5AF2C5ABB6DD}">
      <dsp:nvSpPr>
        <dsp:cNvPr id="0" name=""/>
        <dsp:cNvSpPr/>
      </dsp:nvSpPr>
      <dsp:spPr>
        <a:xfrm>
          <a:off x="3804483" y="2445064"/>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645CE-1C69-436A-8D0A-2B15008F5C16}">
      <dsp:nvSpPr>
        <dsp:cNvPr id="0" name=""/>
        <dsp:cNvSpPr/>
      </dsp:nvSpPr>
      <dsp:spPr>
        <a:xfrm>
          <a:off x="0" y="2464302"/>
          <a:ext cx="87199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83B38-3DDC-435E-8357-B00EBC73B5D8}">
      <dsp:nvSpPr>
        <dsp:cNvPr id="0" name=""/>
        <dsp:cNvSpPr/>
      </dsp:nvSpPr>
      <dsp:spPr>
        <a:xfrm>
          <a:off x="0" y="2464302"/>
          <a:ext cx="3804483" cy="1231248"/>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lt-LT" sz="34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3. Stabilus veikimas</a:t>
          </a:r>
        </a:p>
      </dsp:txBody>
      <dsp:txXfrm>
        <a:off x="0" y="2464302"/>
        <a:ext cx="3804483" cy="1231248"/>
      </dsp:txXfrm>
    </dsp:sp>
    <dsp:sp modelId="{8FE610E1-CCC9-4F18-8A17-C7BEC5E29547}">
      <dsp:nvSpPr>
        <dsp:cNvPr id="0" name=""/>
        <dsp:cNvSpPr/>
      </dsp:nvSpPr>
      <dsp:spPr>
        <a:xfrm>
          <a:off x="3896451" y="2483541"/>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Subalansuota hidraulika</a:t>
          </a:r>
        </a:p>
      </dsp:txBody>
      <dsp:txXfrm>
        <a:off x="3896451" y="2483541"/>
        <a:ext cx="4812992" cy="384765"/>
      </dsp:txXfrm>
    </dsp:sp>
    <dsp:sp modelId="{FDBABA5E-4A16-4CBA-B22F-93CB16A8544D}">
      <dsp:nvSpPr>
        <dsp:cNvPr id="0" name=""/>
        <dsp:cNvSpPr/>
      </dsp:nvSpPr>
      <dsp:spPr>
        <a:xfrm>
          <a:off x="3804483" y="2868306"/>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8F4B57-913D-40A8-BFDD-4359D83E0150}">
      <dsp:nvSpPr>
        <dsp:cNvPr id="0" name=""/>
        <dsp:cNvSpPr/>
      </dsp:nvSpPr>
      <dsp:spPr>
        <a:xfrm>
          <a:off x="3896451" y="2887544"/>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Tinkamas elektros tiekimas</a:t>
          </a:r>
        </a:p>
      </dsp:txBody>
      <dsp:txXfrm>
        <a:off x="3896451" y="2887544"/>
        <a:ext cx="4812992" cy="384765"/>
      </dsp:txXfrm>
    </dsp:sp>
    <dsp:sp modelId="{A4F5DF3F-B67F-4B0E-BC57-2076132A4979}">
      <dsp:nvSpPr>
        <dsp:cNvPr id="0" name=""/>
        <dsp:cNvSpPr/>
      </dsp:nvSpPr>
      <dsp:spPr>
        <a:xfrm>
          <a:off x="3804483" y="3272309"/>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31A54B-6DF4-4247-97FA-A141F6E4AE2D}">
      <dsp:nvSpPr>
        <dsp:cNvPr id="0" name=""/>
        <dsp:cNvSpPr/>
      </dsp:nvSpPr>
      <dsp:spPr>
        <a:xfrm>
          <a:off x="3896451" y="3291548"/>
          <a:ext cx="4812992" cy="38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lt-LT" sz="1700" b="0" kern="1200" cap="none" spc="0" noProof="0" dirty="0">
              <a:ln w="0"/>
              <a:solidFill>
                <a:schemeClr val="accent1"/>
              </a:solidFill>
              <a:effectLst>
                <a:outerShdw blurRad="38100" dist="25400" dir="5400000" algn="ctr" rotWithShape="0">
                  <a:srgbClr val="6E747A">
                    <a:alpha val="43000"/>
                  </a:srgbClr>
                </a:outerShdw>
              </a:effectLst>
              <a:latin typeface="Corbel" panose="020B0503020204020204" pitchFamily="34" charset="0"/>
            </a:rPr>
            <a:t>Nuolatinis moduliavimas</a:t>
          </a:r>
        </a:p>
      </dsp:txBody>
      <dsp:txXfrm>
        <a:off x="3896451" y="3291548"/>
        <a:ext cx="4812992" cy="384765"/>
      </dsp:txXfrm>
    </dsp:sp>
    <dsp:sp modelId="{FE3042AA-1646-4CD0-B334-E5616F5C2B26}">
      <dsp:nvSpPr>
        <dsp:cNvPr id="0" name=""/>
        <dsp:cNvSpPr/>
      </dsp:nvSpPr>
      <dsp:spPr>
        <a:xfrm>
          <a:off x="3804483" y="3676313"/>
          <a:ext cx="4904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652186"/>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652186"/>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67224" y="2652186"/>
          <a:ext cx="1134511" cy="459640"/>
        </a:xfrm>
        <a:custGeom>
          <a:avLst/>
          <a:gdLst/>
          <a:ahLst/>
          <a:cxnLst/>
          <a:rect l="0" t="0" r="0" b="0"/>
          <a:pathLst>
            <a:path>
              <a:moveTo>
                <a:pt x="1134511" y="0"/>
              </a:moveTo>
              <a:lnTo>
                <a:pt x="1134511"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67335" y="2652186"/>
          <a:ext cx="4034400" cy="459640"/>
        </a:xfrm>
        <a:custGeom>
          <a:avLst/>
          <a:gdLst/>
          <a:ahLst/>
          <a:cxnLst/>
          <a:rect l="0" t="0" r="0" b="0"/>
          <a:pathLst>
            <a:path>
              <a:moveTo>
                <a:pt x="4034400" y="0"/>
              </a:moveTo>
              <a:lnTo>
                <a:pt x="4034400"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199908"/>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366731"/>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dirty="0">
              <a:latin typeface="Corbel" panose="020B0503020204020204" pitchFamily="34" charset="0"/>
            </a:rPr>
            <a:t>Vandens hidraulinio kontūro modifikacijos</a:t>
          </a:r>
          <a:endParaRPr lang="lt-LT" sz="1600" kern="1200" noProof="0" dirty="0">
            <a:latin typeface="Corbel" panose="020B0503020204020204" pitchFamily="34" charset="0"/>
          </a:endParaRPr>
        </a:p>
      </dsp:txBody>
      <dsp:txXfrm>
        <a:off x="3580433" y="1409267"/>
        <a:ext cx="3393811" cy="1367205"/>
      </dsp:txXfrm>
    </dsp:sp>
    <dsp:sp modelId="{1E0297A2-8534-452B-BEFE-9552F0458A07}">
      <dsp:nvSpPr>
        <dsp:cNvPr id="0" name=""/>
        <dsp:cNvSpPr/>
      </dsp:nvSpPr>
      <dsp:spPr>
        <a:xfrm>
          <a:off x="34123" y="3111827"/>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209726" y="3278650"/>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Nuo radiatorių iki spinduliuojančių lubų</a:t>
          </a:r>
          <a:endParaRPr lang="lt-LT" sz="1600" kern="1200" noProof="0" dirty="0">
            <a:latin typeface="Corbel" panose="020B0503020204020204" pitchFamily="34" charset="0"/>
          </a:endParaRPr>
        </a:p>
      </dsp:txBody>
      <dsp:txXfrm>
        <a:off x="246460" y="3315384"/>
        <a:ext cx="1992956" cy="1180724"/>
      </dsp:txXfrm>
    </dsp:sp>
    <dsp:sp modelId="{F4FA90AC-204A-4D18-907B-ED5B8DC663E6}">
      <dsp:nvSpPr>
        <dsp:cNvPr id="0" name=""/>
        <dsp:cNvSpPr/>
      </dsp:nvSpPr>
      <dsp:spPr>
        <a:xfrm>
          <a:off x="2420761" y="3111827"/>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596364" y="3278650"/>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noProof="0">
              <a:latin typeface="Corbel" panose="020B0503020204020204" pitchFamily="34" charset="0"/>
            </a:rPr>
            <a:t>Srauto balansavimas ir hidraulinis stabilumas</a:t>
          </a:r>
          <a:endParaRPr lang="lt-LT" sz="1600" kern="1200" noProof="0" dirty="0">
            <a:latin typeface="Corbel" panose="020B0503020204020204" pitchFamily="34" charset="0"/>
          </a:endParaRPr>
        </a:p>
      </dsp:txBody>
      <dsp:txXfrm>
        <a:off x="2626931" y="3309217"/>
        <a:ext cx="3031793" cy="982499"/>
      </dsp:txXfrm>
    </dsp:sp>
    <dsp:sp modelId="{1280644F-F2D5-4656-B8B0-0E16334EA71F}">
      <dsp:nvSpPr>
        <dsp:cNvPr id="0" name=""/>
        <dsp:cNvSpPr/>
      </dsp:nvSpPr>
      <dsp:spPr>
        <a:xfrm>
          <a:off x="5864894" y="3111827"/>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278650"/>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dirty="0">
              <a:latin typeface="Corbel" panose="020B0503020204020204" pitchFamily="34" charset="0"/>
            </a:rPr>
            <a:t>Akumuliacinės talpyklos ir hidraulinis atskyrimas</a:t>
          </a:r>
          <a:endParaRPr lang="lt-LT" sz="1600" kern="1200" noProof="0" dirty="0">
            <a:latin typeface="Corbel" panose="020B0503020204020204" pitchFamily="34" charset="0"/>
          </a:endParaRPr>
        </a:p>
      </dsp:txBody>
      <dsp:txXfrm>
        <a:off x="6067115" y="3305268"/>
        <a:ext cx="1722800" cy="855577"/>
      </dsp:txXfrm>
    </dsp:sp>
    <dsp:sp modelId="{8D061E0C-EE43-4962-A21D-22EEA741D445}">
      <dsp:nvSpPr>
        <dsp:cNvPr id="0" name=""/>
        <dsp:cNvSpPr/>
      </dsp:nvSpPr>
      <dsp:spPr>
        <a:xfrm>
          <a:off x="7992136" y="3111827"/>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278650"/>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Vamzdžių izoliacija ir sulaikymas</a:t>
          </a:r>
          <a:endParaRPr lang="lt-LT" sz="1600" kern="1200" noProof="0" dirty="0">
            <a:latin typeface="Corbel" panose="020B0503020204020204" pitchFamily="34" charset="0"/>
          </a:endParaRPr>
        </a:p>
      </dsp:txBody>
      <dsp:txXfrm>
        <a:off x="8204934" y="3315845"/>
        <a:ext cx="2133814" cy="11955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675434"/>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675434"/>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98216" y="2675434"/>
          <a:ext cx="1103519" cy="459640"/>
        </a:xfrm>
        <a:custGeom>
          <a:avLst/>
          <a:gdLst/>
          <a:ahLst/>
          <a:cxnLst/>
          <a:rect l="0" t="0" r="0" b="0"/>
          <a:pathLst>
            <a:path>
              <a:moveTo>
                <a:pt x="1103519" y="0"/>
              </a:moveTo>
              <a:lnTo>
                <a:pt x="1103519"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36342" y="2675434"/>
          <a:ext cx="4065393" cy="459640"/>
        </a:xfrm>
        <a:custGeom>
          <a:avLst/>
          <a:gdLst/>
          <a:ahLst/>
          <a:cxnLst/>
          <a:rect l="0" t="0" r="0" b="0"/>
          <a:pathLst>
            <a:path>
              <a:moveTo>
                <a:pt x="4065393" y="0"/>
              </a:moveTo>
              <a:lnTo>
                <a:pt x="4065393"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223156"/>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389979"/>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dirty="0">
              <a:latin typeface="Corbel" panose="020B0503020204020204" pitchFamily="34" charset="0"/>
            </a:rPr>
            <a:t>Šilumos siurblių elektrinis integravimas</a:t>
          </a:r>
          <a:endParaRPr lang="lt-LT" sz="1600" kern="1200" noProof="0" dirty="0">
            <a:latin typeface="Corbel" panose="020B0503020204020204" pitchFamily="34" charset="0"/>
          </a:endParaRPr>
        </a:p>
      </dsp:txBody>
      <dsp:txXfrm>
        <a:off x="3580433" y="1432515"/>
        <a:ext cx="3393811" cy="1367205"/>
      </dsp:txXfrm>
    </dsp:sp>
    <dsp:sp modelId="{1E0297A2-8534-452B-BEFE-9552F0458A07}">
      <dsp:nvSpPr>
        <dsp:cNvPr id="0" name=""/>
        <dsp:cNvSpPr/>
      </dsp:nvSpPr>
      <dsp:spPr>
        <a:xfrm>
          <a:off x="3130" y="3135075"/>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78733" y="3301898"/>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Kodėl elektros integracija svarbi</a:t>
          </a:r>
          <a:endParaRPr lang="lt-LT" sz="1600" kern="1200" noProof="0" dirty="0">
            <a:latin typeface="Corbel" panose="020B0503020204020204" pitchFamily="34" charset="0"/>
          </a:endParaRPr>
        </a:p>
      </dsp:txBody>
      <dsp:txXfrm>
        <a:off x="215467" y="3338632"/>
        <a:ext cx="1992956" cy="1180724"/>
      </dsp:txXfrm>
    </dsp:sp>
    <dsp:sp modelId="{F4FA90AC-204A-4D18-907B-ED5B8DC663E6}">
      <dsp:nvSpPr>
        <dsp:cNvPr id="0" name=""/>
        <dsp:cNvSpPr/>
      </dsp:nvSpPr>
      <dsp:spPr>
        <a:xfrm>
          <a:off x="2451753" y="3135075"/>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627356" y="3301898"/>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Tipiški apkrovos reikalavimai ir grandinės dizainas</a:t>
          </a:r>
          <a:endParaRPr lang="lt-LT" sz="1600" kern="1200" noProof="0" dirty="0">
            <a:latin typeface="Corbel" panose="020B0503020204020204" pitchFamily="34" charset="0"/>
          </a:endParaRPr>
        </a:p>
      </dsp:txBody>
      <dsp:txXfrm>
        <a:off x="2657923" y="3332465"/>
        <a:ext cx="3031793" cy="982499"/>
      </dsp:txXfrm>
    </dsp:sp>
    <dsp:sp modelId="{1280644F-F2D5-4656-B8B0-0E16334EA71F}">
      <dsp:nvSpPr>
        <dsp:cNvPr id="0" name=""/>
        <dsp:cNvSpPr/>
      </dsp:nvSpPr>
      <dsp:spPr>
        <a:xfrm>
          <a:off x="5864894" y="3135075"/>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301898"/>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Problemų valdymas</a:t>
          </a:r>
          <a:endParaRPr lang="lt-LT" sz="1600" kern="1200" noProof="0" dirty="0">
            <a:latin typeface="Corbel" panose="020B0503020204020204" pitchFamily="34" charset="0"/>
          </a:endParaRPr>
        </a:p>
      </dsp:txBody>
      <dsp:txXfrm>
        <a:off x="6067115" y="3328516"/>
        <a:ext cx="1722800" cy="855577"/>
      </dsp:txXfrm>
    </dsp:sp>
    <dsp:sp modelId="{8D061E0C-EE43-4962-A21D-22EEA741D445}">
      <dsp:nvSpPr>
        <dsp:cNvPr id="0" name=""/>
        <dsp:cNvSpPr/>
      </dsp:nvSpPr>
      <dsp:spPr>
        <a:xfrm>
          <a:off x="7992136" y="3135075"/>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301898"/>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Vamzdžių izoliacija ir sulaikymas</a:t>
          </a:r>
          <a:endParaRPr lang="lt-LT" sz="1600" kern="1200" noProof="0" dirty="0">
            <a:latin typeface="Corbel" panose="020B0503020204020204" pitchFamily="34" charset="0"/>
          </a:endParaRPr>
        </a:p>
      </dsp:txBody>
      <dsp:txXfrm>
        <a:off x="8204934" y="3339093"/>
        <a:ext cx="2133814" cy="1195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683183"/>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683183"/>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67224" y="2683183"/>
          <a:ext cx="1134511" cy="459640"/>
        </a:xfrm>
        <a:custGeom>
          <a:avLst/>
          <a:gdLst/>
          <a:ahLst/>
          <a:cxnLst/>
          <a:rect l="0" t="0" r="0" b="0"/>
          <a:pathLst>
            <a:path>
              <a:moveTo>
                <a:pt x="1134511" y="0"/>
              </a:moveTo>
              <a:lnTo>
                <a:pt x="1134511"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36342" y="2683183"/>
          <a:ext cx="4065393" cy="459640"/>
        </a:xfrm>
        <a:custGeom>
          <a:avLst/>
          <a:gdLst/>
          <a:ahLst/>
          <a:cxnLst/>
          <a:rect l="0" t="0" r="0" b="0"/>
          <a:pathLst>
            <a:path>
              <a:moveTo>
                <a:pt x="4065393" y="0"/>
              </a:moveTo>
              <a:lnTo>
                <a:pt x="4065393"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230905"/>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397728"/>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lt-LT" sz="1600" b="1" kern="1200" noProof="0" dirty="0">
              <a:latin typeface="Corbel" panose="020B0503020204020204" pitchFamily="34" charset="0"/>
            </a:rPr>
            <a:t>Eksploatacijos pradžia ir eksploatacinių savybių patvirtinimas</a:t>
          </a:r>
          <a:endParaRPr lang="lt-LT" sz="1600" kern="1200" noProof="0" dirty="0">
            <a:latin typeface="Corbel" panose="020B0503020204020204" pitchFamily="34" charset="0"/>
          </a:endParaRPr>
        </a:p>
      </dsp:txBody>
      <dsp:txXfrm>
        <a:off x="3580433" y="1440264"/>
        <a:ext cx="3393811" cy="1367205"/>
      </dsp:txXfrm>
    </dsp:sp>
    <dsp:sp modelId="{1E0297A2-8534-452B-BEFE-9552F0458A07}">
      <dsp:nvSpPr>
        <dsp:cNvPr id="0" name=""/>
        <dsp:cNvSpPr/>
      </dsp:nvSpPr>
      <dsp:spPr>
        <a:xfrm>
          <a:off x="3130" y="3142823"/>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78733" y="3309646"/>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Kas yra paleidimas?</a:t>
          </a:r>
          <a:endParaRPr lang="lt-LT" sz="1600" kern="1200" noProof="0" dirty="0">
            <a:latin typeface="Corbel" panose="020B0503020204020204" pitchFamily="34" charset="0"/>
          </a:endParaRPr>
        </a:p>
      </dsp:txBody>
      <dsp:txXfrm>
        <a:off x="215467" y="3346380"/>
        <a:ext cx="1992956" cy="1180724"/>
      </dsp:txXfrm>
    </dsp:sp>
    <dsp:sp modelId="{F4FA90AC-204A-4D18-907B-ED5B8DC663E6}">
      <dsp:nvSpPr>
        <dsp:cNvPr id="0" name=""/>
        <dsp:cNvSpPr/>
      </dsp:nvSpPr>
      <dsp:spPr>
        <a:xfrm>
          <a:off x="2420761" y="3142823"/>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596364" y="3309646"/>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Funkcinis testavimas</a:t>
          </a:r>
          <a:endParaRPr lang="lt-LT" sz="1600" kern="1200" noProof="0" dirty="0">
            <a:latin typeface="Corbel" panose="020B0503020204020204" pitchFamily="34" charset="0"/>
          </a:endParaRPr>
        </a:p>
      </dsp:txBody>
      <dsp:txXfrm>
        <a:off x="2626931" y="3340213"/>
        <a:ext cx="3031793" cy="982499"/>
      </dsp:txXfrm>
    </dsp:sp>
    <dsp:sp modelId="{1280644F-F2D5-4656-B8B0-0E16334EA71F}">
      <dsp:nvSpPr>
        <dsp:cNvPr id="0" name=""/>
        <dsp:cNvSpPr/>
      </dsp:nvSpPr>
      <dsp:spPr>
        <a:xfrm>
          <a:off x="5864894" y="3142823"/>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309646"/>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Veiklos rezultatų patvirtinimas</a:t>
          </a:r>
          <a:endParaRPr lang="lt-LT" sz="1600" kern="1200" noProof="0" dirty="0">
            <a:latin typeface="Corbel" panose="020B0503020204020204" pitchFamily="34" charset="0"/>
          </a:endParaRPr>
        </a:p>
      </dsp:txBody>
      <dsp:txXfrm>
        <a:off x="6067115" y="3336264"/>
        <a:ext cx="1722800" cy="855577"/>
      </dsp:txXfrm>
    </dsp:sp>
    <dsp:sp modelId="{8D061E0C-EE43-4962-A21D-22EEA741D445}">
      <dsp:nvSpPr>
        <dsp:cNvPr id="0" name=""/>
        <dsp:cNvSpPr/>
      </dsp:nvSpPr>
      <dsp:spPr>
        <a:xfrm>
          <a:off x="7992136" y="3142823"/>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309646"/>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Naudotojų perdavimas ir mokymai</a:t>
          </a:r>
          <a:endParaRPr lang="lt-LT" sz="1600" kern="1200" noProof="0" dirty="0">
            <a:latin typeface="Corbel" panose="020B0503020204020204" pitchFamily="34" charset="0"/>
          </a:endParaRPr>
        </a:p>
      </dsp:txBody>
      <dsp:txXfrm>
        <a:off x="8204934" y="3346841"/>
        <a:ext cx="2133814" cy="11955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5AFB7-05A6-4EE6-8212-CEB5040D8098}">
      <dsp:nvSpPr>
        <dsp:cNvPr id="0" name=""/>
        <dsp:cNvSpPr/>
      </dsp:nvSpPr>
      <dsp:spPr>
        <a:xfrm rot="5400000">
          <a:off x="3016610" y="-1249915"/>
          <a:ext cx="432984" cy="304292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lt-LT" sz="1100" kern="1200" noProof="0" dirty="0">
              <a:latin typeface="Corbel" panose="020B0503020204020204" pitchFamily="34" charset="0"/>
            </a:rPr>
            <a:t>Užpildytas, išvalytas oru, nėra matomų nuotėkių</a:t>
          </a:r>
        </a:p>
      </dsp:txBody>
      <dsp:txXfrm rot="-5400000">
        <a:off x="1711643" y="76189"/>
        <a:ext cx="3021783" cy="390710"/>
      </dsp:txXfrm>
    </dsp:sp>
    <dsp:sp modelId="{6831DF67-4576-4360-AEA6-640FCA8861E8}">
      <dsp:nvSpPr>
        <dsp:cNvPr id="0" name=""/>
        <dsp:cNvSpPr/>
      </dsp:nvSpPr>
      <dsp:spPr>
        <a:xfrm>
          <a:off x="0" y="929"/>
          <a:ext cx="1711642" cy="5412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a:latin typeface="Corbel" panose="020B0503020204020204" pitchFamily="34" charset="0"/>
            </a:rPr>
            <a:t>Hidraulinė grandinė</a:t>
          </a:r>
          <a:endParaRPr lang="lt-LT" sz="1100" kern="1200" noProof="0" dirty="0">
            <a:latin typeface="Corbel" panose="020B0503020204020204" pitchFamily="34" charset="0"/>
          </a:endParaRPr>
        </a:p>
      </dsp:txBody>
      <dsp:txXfrm>
        <a:off x="26421" y="27350"/>
        <a:ext cx="1658800" cy="488388"/>
      </dsp:txXfrm>
    </dsp:sp>
    <dsp:sp modelId="{22882280-59BA-4841-AEB1-5A15A81679F8}">
      <dsp:nvSpPr>
        <dsp:cNvPr id="0" name=""/>
        <dsp:cNvSpPr/>
      </dsp:nvSpPr>
      <dsp:spPr>
        <a:xfrm rot="5400000">
          <a:off x="3016610" y="-681623"/>
          <a:ext cx="432984" cy="3042920"/>
        </a:xfrm>
        <a:prstGeom prst="round2SameRect">
          <a:avLst/>
        </a:prstGeom>
        <a:solidFill>
          <a:schemeClr val="accent3">
            <a:tint val="40000"/>
            <a:alpha val="90000"/>
            <a:hueOff val="405828"/>
            <a:satOff val="20000"/>
            <a:lumOff val="356"/>
            <a:alphaOff val="0"/>
          </a:schemeClr>
        </a:solidFill>
        <a:ln w="12700" cap="flat" cmpd="sng" algn="ctr">
          <a:solidFill>
            <a:schemeClr val="accent3">
              <a:tint val="40000"/>
              <a:alpha val="90000"/>
              <a:hueOff val="405828"/>
              <a:satOff val="20000"/>
              <a:lumOff val="3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lt-LT" sz="1100" kern="1200" noProof="0">
              <a:latin typeface="Corbel" panose="020B0503020204020204" pitchFamily="34" charset="0"/>
            </a:rPr>
            <a:t>Teisingas pertraukiklio dydis, funkcinis RCD, saugi instaliacija</a:t>
          </a:r>
          <a:endParaRPr lang="lt-LT" sz="1100" kern="1200" noProof="0" dirty="0">
            <a:latin typeface="Corbel" panose="020B0503020204020204" pitchFamily="34" charset="0"/>
          </a:endParaRPr>
        </a:p>
      </dsp:txBody>
      <dsp:txXfrm rot="-5400000">
        <a:off x="1711643" y="644481"/>
        <a:ext cx="3021783" cy="390710"/>
      </dsp:txXfrm>
    </dsp:sp>
    <dsp:sp modelId="{C3ACE9D3-B593-4548-AE94-7032DD23E1F1}">
      <dsp:nvSpPr>
        <dsp:cNvPr id="0" name=""/>
        <dsp:cNvSpPr/>
      </dsp:nvSpPr>
      <dsp:spPr>
        <a:xfrm>
          <a:off x="0" y="569221"/>
          <a:ext cx="1711642" cy="541230"/>
        </a:xfrm>
        <a:prstGeom prst="round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dirty="0">
              <a:latin typeface="Corbel" panose="020B0503020204020204" pitchFamily="34" charset="0"/>
            </a:rPr>
            <a:t>Elektros grandinė</a:t>
          </a:r>
        </a:p>
      </dsp:txBody>
      <dsp:txXfrm>
        <a:off x="26421" y="595642"/>
        <a:ext cx="1658800" cy="488388"/>
      </dsp:txXfrm>
    </dsp:sp>
    <dsp:sp modelId="{A5476AC1-2EF6-4BEE-81DA-098BA191AC03}">
      <dsp:nvSpPr>
        <dsp:cNvPr id="0" name=""/>
        <dsp:cNvSpPr/>
      </dsp:nvSpPr>
      <dsp:spPr>
        <a:xfrm rot="5400000">
          <a:off x="3016610" y="-113331"/>
          <a:ext cx="432984" cy="3042920"/>
        </a:xfrm>
        <a:prstGeom prst="round2SameRect">
          <a:avLst/>
        </a:prstGeom>
        <a:solidFill>
          <a:schemeClr val="accent3">
            <a:tint val="40000"/>
            <a:alpha val="90000"/>
            <a:hueOff val="811656"/>
            <a:satOff val="40000"/>
            <a:lumOff val="712"/>
            <a:alphaOff val="0"/>
          </a:schemeClr>
        </a:solidFill>
        <a:ln w="12700" cap="flat" cmpd="sng" algn="ctr">
          <a:solidFill>
            <a:schemeClr val="accent3">
              <a:tint val="40000"/>
              <a:alpha val="90000"/>
              <a:hueOff val="811656"/>
              <a:satOff val="40000"/>
              <a:lumOff val="7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lt-LT" sz="1100" kern="1200" noProof="0">
              <a:latin typeface="Corbel" panose="020B0503020204020204" pitchFamily="34" charset="0"/>
            </a:rPr>
            <a:t>Tinkamo dydžio, iš anksto suslėgtas, izoliuotas</a:t>
          </a:r>
          <a:endParaRPr lang="lt-LT" sz="1100" kern="1200" noProof="0" dirty="0">
            <a:latin typeface="Corbel" panose="020B0503020204020204" pitchFamily="34" charset="0"/>
          </a:endParaRPr>
        </a:p>
      </dsp:txBody>
      <dsp:txXfrm rot="-5400000">
        <a:off x="1711643" y="1212773"/>
        <a:ext cx="3021783" cy="390710"/>
      </dsp:txXfrm>
    </dsp:sp>
    <dsp:sp modelId="{DD7B2598-6C03-4A16-A9D0-AF6E778186FA}">
      <dsp:nvSpPr>
        <dsp:cNvPr id="0" name=""/>
        <dsp:cNvSpPr/>
      </dsp:nvSpPr>
      <dsp:spPr>
        <a:xfrm>
          <a:off x="0" y="1137513"/>
          <a:ext cx="1711642" cy="541230"/>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dirty="0">
              <a:latin typeface="Corbel" panose="020B0503020204020204" pitchFamily="34" charset="0"/>
            </a:rPr>
            <a:t>Buferinė/iš</a:t>
          </a:r>
          <a:r>
            <a:rPr lang="lt-LT" sz="1100" strike="sngStrike" kern="1200" noProof="0" dirty="0">
              <a:solidFill>
                <a:srgbClr val="FF0000"/>
              </a:solidFill>
              <a:latin typeface="Corbel" panose="020B0503020204020204" pitchFamily="34" charset="0"/>
            </a:rPr>
            <a:t>si</a:t>
          </a:r>
          <a:r>
            <a:rPr lang="lt-LT" sz="1100" kern="1200" noProof="0" dirty="0">
              <a:latin typeface="Corbel" panose="020B0503020204020204" pitchFamily="34" charset="0"/>
            </a:rPr>
            <a:t>plėtimo talpykla</a:t>
          </a:r>
        </a:p>
      </dsp:txBody>
      <dsp:txXfrm>
        <a:off x="26421" y="1163934"/>
        <a:ext cx="1658800" cy="488388"/>
      </dsp:txXfrm>
    </dsp:sp>
    <dsp:sp modelId="{3561CD8A-BB64-46C2-9E00-9EA426E3BB99}">
      <dsp:nvSpPr>
        <dsp:cNvPr id="0" name=""/>
        <dsp:cNvSpPr/>
      </dsp:nvSpPr>
      <dsp:spPr>
        <a:xfrm rot="5400000">
          <a:off x="3016610" y="454960"/>
          <a:ext cx="432984" cy="3042920"/>
        </a:xfrm>
        <a:prstGeom prst="round2SameRect">
          <a:avLst/>
        </a:prstGeom>
        <a:solidFill>
          <a:schemeClr val="accent3">
            <a:tint val="40000"/>
            <a:alpha val="90000"/>
            <a:hueOff val="1217485"/>
            <a:satOff val="60000"/>
            <a:lumOff val="1067"/>
            <a:alphaOff val="0"/>
          </a:schemeClr>
        </a:solidFill>
        <a:ln w="12700" cap="flat" cmpd="sng" algn="ctr">
          <a:solidFill>
            <a:schemeClr val="accent3">
              <a:tint val="40000"/>
              <a:alpha val="90000"/>
              <a:hueOff val="1217485"/>
              <a:satOff val="60000"/>
              <a:lumOff val="10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lt-LT" sz="1100" kern="1200" noProof="0" dirty="0">
              <a:latin typeface="Corbel" panose="020B0503020204020204" pitchFamily="34" charset="0"/>
            </a:rPr>
            <a:t>Vožtuvai atidaryti, srautas tinkamas, nėra įstrigusio oro</a:t>
          </a:r>
        </a:p>
      </dsp:txBody>
      <dsp:txXfrm rot="-5400000">
        <a:off x="1711643" y="1781065"/>
        <a:ext cx="3021783" cy="390710"/>
      </dsp:txXfrm>
    </dsp:sp>
    <dsp:sp modelId="{FF9981D5-A5C1-4389-AD21-427E3B8964FA}">
      <dsp:nvSpPr>
        <dsp:cNvPr id="0" name=""/>
        <dsp:cNvSpPr/>
      </dsp:nvSpPr>
      <dsp:spPr>
        <a:xfrm>
          <a:off x="0" y="1705805"/>
          <a:ext cx="1711642" cy="541230"/>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dirty="0">
              <a:latin typeface="Corbel" panose="020B0503020204020204" pitchFamily="34" charset="0"/>
            </a:rPr>
            <a:t>Skleidėjai</a:t>
          </a:r>
        </a:p>
      </dsp:txBody>
      <dsp:txXfrm>
        <a:off x="26421" y="1732226"/>
        <a:ext cx="1658800" cy="488388"/>
      </dsp:txXfrm>
    </dsp:sp>
    <dsp:sp modelId="{3EB03E49-9B85-4DC3-8A33-FD97C6A243EC}">
      <dsp:nvSpPr>
        <dsp:cNvPr id="0" name=""/>
        <dsp:cNvSpPr/>
      </dsp:nvSpPr>
      <dsp:spPr>
        <a:xfrm rot="5400000">
          <a:off x="3016610" y="1023252"/>
          <a:ext cx="432984" cy="3042920"/>
        </a:xfrm>
        <a:prstGeom prst="round2SameRect">
          <a:avLst/>
        </a:prstGeom>
        <a:solidFill>
          <a:schemeClr val="accent3">
            <a:tint val="40000"/>
            <a:alpha val="90000"/>
            <a:hueOff val="1623313"/>
            <a:satOff val="80000"/>
            <a:lumOff val="1423"/>
            <a:alphaOff val="0"/>
          </a:schemeClr>
        </a:solidFill>
        <a:ln w="12700" cap="flat" cmpd="sng" algn="ctr">
          <a:solidFill>
            <a:schemeClr val="accent3">
              <a:tint val="40000"/>
              <a:alpha val="90000"/>
              <a:hueOff val="1623313"/>
              <a:satOff val="80000"/>
              <a:lumOff val="14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lt-LT" sz="1100" kern="1200" noProof="0" dirty="0">
              <a:latin typeface="Corbel" panose="020B0503020204020204" pitchFamily="34" charset="0"/>
            </a:rPr>
            <a:t>Talpykla prijungta, temperatūros jutikliai vietoje</a:t>
          </a:r>
        </a:p>
      </dsp:txBody>
      <dsp:txXfrm rot="-5400000">
        <a:off x="1711643" y="2349357"/>
        <a:ext cx="3021783" cy="390710"/>
      </dsp:txXfrm>
    </dsp:sp>
    <dsp:sp modelId="{1E6748BF-C00A-455D-A6C1-7BE71B3A7175}">
      <dsp:nvSpPr>
        <dsp:cNvPr id="0" name=""/>
        <dsp:cNvSpPr/>
      </dsp:nvSpPr>
      <dsp:spPr>
        <a:xfrm>
          <a:off x="0" y="2274097"/>
          <a:ext cx="1711642" cy="541230"/>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dirty="0">
              <a:latin typeface="Corbel" panose="020B0503020204020204" pitchFamily="34" charset="0"/>
            </a:rPr>
            <a:t>Karšto vandens saugykla</a:t>
          </a:r>
        </a:p>
      </dsp:txBody>
      <dsp:txXfrm>
        <a:off x="26421" y="2300518"/>
        <a:ext cx="1658800" cy="488388"/>
      </dsp:txXfrm>
    </dsp:sp>
    <dsp:sp modelId="{C4933866-E109-4A67-8601-7C30A74F44B4}">
      <dsp:nvSpPr>
        <dsp:cNvPr id="0" name=""/>
        <dsp:cNvSpPr/>
      </dsp:nvSpPr>
      <dsp:spPr>
        <a:xfrm rot="5400000">
          <a:off x="3016610" y="1591544"/>
          <a:ext cx="432984" cy="3042920"/>
        </a:xfrm>
        <a:prstGeom prst="round2Same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lt-LT" sz="1100" kern="1200" noProof="0" dirty="0">
              <a:latin typeface="Corbel" panose="020B0503020204020204" pitchFamily="34" charset="0"/>
            </a:rPr>
            <a:t>Nustatykite teisingą šildymo kreivę, susipažinkite su veikimo laiko grafikais</a:t>
          </a:r>
        </a:p>
      </dsp:txBody>
      <dsp:txXfrm rot="-5400000">
        <a:off x="1711643" y="2917649"/>
        <a:ext cx="3021783" cy="390710"/>
      </dsp:txXfrm>
    </dsp:sp>
    <dsp:sp modelId="{DE7087AF-96BA-4F7B-9EAE-D67D2B7A3072}">
      <dsp:nvSpPr>
        <dsp:cNvPr id="0" name=""/>
        <dsp:cNvSpPr/>
      </dsp:nvSpPr>
      <dsp:spPr>
        <a:xfrm>
          <a:off x="0" y="2842389"/>
          <a:ext cx="1711642" cy="54123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lt-LT" sz="1100" kern="1200" noProof="0" dirty="0">
              <a:latin typeface="Corbel" panose="020B0503020204020204" pitchFamily="34" charset="0"/>
            </a:rPr>
            <a:t>Valdiklis</a:t>
          </a:r>
        </a:p>
      </dsp:txBody>
      <dsp:txXfrm>
        <a:off x="26421" y="2868810"/>
        <a:ext cx="1658800" cy="4883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A5703-87FD-41BD-96F6-99FE149F86F8}">
      <dsp:nvSpPr>
        <dsp:cNvPr id="0" name=""/>
        <dsp:cNvSpPr/>
      </dsp:nvSpPr>
      <dsp:spPr>
        <a:xfrm>
          <a:off x="5101735" y="2508827"/>
          <a:ext cx="3994502" cy="459640"/>
        </a:xfrm>
        <a:custGeom>
          <a:avLst/>
          <a:gdLst/>
          <a:ahLst/>
          <a:cxnLst/>
          <a:rect l="0" t="0" r="0" b="0"/>
          <a:pathLst>
            <a:path>
              <a:moveTo>
                <a:pt x="0" y="0"/>
              </a:moveTo>
              <a:lnTo>
                <a:pt x="0" y="313231"/>
              </a:lnTo>
              <a:lnTo>
                <a:pt x="3994502" y="313231"/>
              </a:lnTo>
              <a:lnTo>
                <a:pt x="3994502"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436BC-8B61-4AA7-B919-8E7BC4CC0528}">
      <dsp:nvSpPr>
        <dsp:cNvPr id="0" name=""/>
        <dsp:cNvSpPr/>
      </dsp:nvSpPr>
      <dsp:spPr>
        <a:xfrm>
          <a:off x="5101735" y="2508827"/>
          <a:ext cx="1651176" cy="459640"/>
        </a:xfrm>
        <a:custGeom>
          <a:avLst/>
          <a:gdLst/>
          <a:ahLst/>
          <a:cxnLst/>
          <a:rect l="0" t="0" r="0" b="0"/>
          <a:pathLst>
            <a:path>
              <a:moveTo>
                <a:pt x="0" y="0"/>
              </a:moveTo>
              <a:lnTo>
                <a:pt x="0" y="313231"/>
              </a:lnTo>
              <a:lnTo>
                <a:pt x="1651176" y="313231"/>
              </a:lnTo>
              <a:lnTo>
                <a:pt x="1651176"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ECD1B-7D43-48A9-9ECB-CBCAB55C5D8E}">
      <dsp:nvSpPr>
        <dsp:cNvPr id="0" name=""/>
        <dsp:cNvSpPr/>
      </dsp:nvSpPr>
      <dsp:spPr>
        <a:xfrm>
          <a:off x="3967224" y="2508827"/>
          <a:ext cx="1134511" cy="459640"/>
        </a:xfrm>
        <a:custGeom>
          <a:avLst/>
          <a:gdLst/>
          <a:ahLst/>
          <a:cxnLst/>
          <a:rect l="0" t="0" r="0" b="0"/>
          <a:pathLst>
            <a:path>
              <a:moveTo>
                <a:pt x="1134511" y="0"/>
              </a:moveTo>
              <a:lnTo>
                <a:pt x="1134511"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C579F-84BF-40B1-BC53-11A171931C21}">
      <dsp:nvSpPr>
        <dsp:cNvPr id="0" name=""/>
        <dsp:cNvSpPr/>
      </dsp:nvSpPr>
      <dsp:spPr>
        <a:xfrm>
          <a:off x="1036342" y="2508827"/>
          <a:ext cx="4065393" cy="459640"/>
        </a:xfrm>
        <a:custGeom>
          <a:avLst/>
          <a:gdLst/>
          <a:ahLst/>
          <a:cxnLst/>
          <a:rect l="0" t="0" r="0" b="0"/>
          <a:pathLst>
            <a:path>
              <a:moveTo>
                <a:pt x="4065393" y="0"/>
              </a:moveTo>
              <a:lnTo>
                <a:pt x="4065393" y="313231"/>
              </a:lnTo>
              <a:lnTo>
                <a:pt x="0" y="313231"/>
              </a:lnTo>
              <a:lnTo>
                <a:pt x="0" y="4596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07843-3434-4026-A3E3-28ECD4509DEF}">
      <dsp:nvSpPr>
        <dsp:cNvPr id="0" name=""/>
        <dsp:cNvSpPr/>
      </dsp:nvSpPr>
      <dsp:spPr>
        <a:xfrm>
          <a:off x="3362294" y="1056549"/>
          <a:ext cx="3478883" cy="14522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B3197-8899-4F0D-BA31-86CDE4A0D366}">
      <dsp:nvSpPr>
        <dsp:cNvPr id="0" name=""/>
        <dsp:cNvSpPr/>
      </dsp:nvSpPr>
      <dsp:spPr>
        <a:xfrm>
          <a:off x="3537897" y="1223372"/>
          <a:ext cx="3478883" cy="14522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pt-BR" sz="1600" b="1" kern="1200" noProof="0" dirty="0">
              <a:latin typeface="Corbel" panose="020B0503020204020204" pitchFamily="34" charset="0"/>
            </a:rPr>
            <a:t>Galutinio naudotojo patogumas ir elgsenos veiksniai</a:t>
          </a:r>
          <a:endParaRPr lang="lt-LT" sz="1600" kern="1200" noProof="0" dirty="0">
            <a:latin typeface="Corbel" panose="020B0503020204020204" pitchFamily="34" charset="0"/>
          </a:endParaRPr>
        </a:p>
      </dsp:txBody>
      <dsp:txXfrm>
        <a:off x="3580433" y="1265908"/>
        <a:ext cx="3393811" cy="1367205"/>
      </dsp:txXfrm>
    </dsp:sp>
    <dsp:sp modelId="{1E0297A2-8534-452B-BEFE-9552F0458A07}">
      <dsp:nvSpPr>
        <dsp:cNvPr id="0" name=""/>
        <dsp:cNvSpPr/>
      </dsp:nvSpPr>
      <dsp:spPr>
        <a:xfrm>
          <a:off x="3130" y="2968467"/>
          <a:ext cx="2066424" cy="12541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566F2-863E-455B-A10F-7E22CD027925}">
      <dsp:nvSpPr>
        <dsp:cNvPr id="0" name=""/>
        <dsp:cNvSpPr/>
      </dsp:nvSpPr>
      <dsp:spPr>
        <a:xfrm>
          <a:off x="178733" y="3135290"/>
          <a:ext cx="2066424" cy="12541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Komforto suvokimas žemos temperatūros sistemose</a:t>
          </a:r>
          <a:endParaRPr lang="lt-LT" sz="1600" kern="1200" noProof="0" dirty="0">
            <a:latin typeface="Corbel" panose="020B0503020204020204" pitchFamily="34" charset="0"/>
          </a:endParaRPr>
        </a:p>
      </dsp:txBody>
      <dsp:txXfrm>
        <a:off x="215467" y="3172024"/>
        <a:ext cx="1992956" cy="1180724"/>
      </dsp:txXfrm>
    </dsp:sp>
    <dsp:sp modelId="{F4FA90AC-204A-4D18-907B-ED5B8DC663E6}">
      <dsp:nvSpPr>
        <dsp:cNvPr id="0" name=""/>
        <dsp:cNvSpPr/>
      </dsp:nvSpPr>
      <dsp:spPr>
        <a:xfrm>
          <a:off x="2420761" y="2968467"/>
          <a:ext cx="3092927" cy="10436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950F1-08D3-4F22-83AE-86AE441A7C4B}">
      <dsp:nvSpPr>
        <dsp:cNvPr id="0" name=""/>
        <dsp:cNvSpPr/>
      </dsp:nvSpPr>
      <dsp:spPr>
        <a:xfrm>
          <a:off x="2596364" y="3135290"/>
          <a:ext cx="3092927" cy="10436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Elgesio modeliai, turintys įtakos efektyvumui</a:t>
          </a:r>
          <a:endParaRPr lang="lt-LT" sz="1600" kern="1200" noProof="0" dirty="0">
            <a:latin typeface="Corbel" panose="020B0503020204020204" pitchFamily="34" charset="0"/>
          </a:endParaRPr>
        </a:p>
      </dsp:txBody>
      <dsp:txXfrm>
        <a:off x="2626931" y="3165857"/>
        <a:ext cx="3031793" cy="982499"/>
      </dsp:txXfrm>
    </dsp:sp>
    <dsp:sp modelId="{1280644F-F2D5-4656-B8B0-0E16334EA71F}">
      <dsp:nvSpPr>
        <dsp:cNvPr id="0" name=""/>
        <dsp:cNvSpPr/>
      </dsp:nvSpPr>
      <dsp:spPr>
        <a:xfrm>
          <a:off x="5864894" y="2968467"/>
          <a:ext cx="1776036" cy="908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6D51A-E412-493E-B32E-DF37E41277AC}">
      <dsp:nvSpPr>
        <dsp:cNvPr id="0" name=""/>
        <dsp:cNvSpPr/>
      </dsp:nvSpPr>
      <dsp:spPr>
        <a:xfrm>
          <a:off x="6040497" y="3135290"/>
          <a:ext cx="1776036" cy="90881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Efektyvi komunikacija ir mokymai</a:t>
          </a:r>
          <a:endParaRPr lang="lt-LT" sz="1600" kern="1200" noProof="0" dirty="0">
            <a:latin typeface="Corbel" panose="020B0503020204020204" pitchFamily="34" charset="0"/>
          </a:endParaRPr>
        </a:p>
      </dsp:txBody>
      <dsp:txXfrm>
        <a:off x="6067115" y="3161908"/>
        <a:ext cx="1722800" cy="855577"/>
      </dsp:txXfrm>
    </dsp:sp>
    <dsp:sp modelId="{8D061E0C-EE43-4962-A21D-22EEA741D445}">
      <dsp:nvSpPr>
        <dsp:cNvPr id="0" name=""/>
        <dsp:cNvSpPr/>
      </dsp:nvSpPr>
      <dsp:spPr>
        <a:xfrm>
          <a:off x="7992136" y="2968467"/>
          <a:ext cx="2208204" cy="12699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730F5-65E4-4B4A-A1A8-6451F24DF202}">
      <dsp:nvSpPr>
        <dsp:cNvPr id="0" name=""/>
        <dsp:cNvSpPr/>
      </dsp:nvSpPr>
      <dsp:spPr>
        <a:xfrm>
          <a:off x="8167739" y="3135290"/>
          <a:ext cx="2208204" cy="12699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t-LT" sz="1600" b="1" kern="1200" noProof="0">
              <a:latin typeface="Corbel" panose="020B0503020204020204" pitchFamily="34" charset="0"/>
            </a:rPr>
            <a:t>Vamzdžių izoliacija ir sulaikymas</a:t>
          </a:r>
          <a:endParaRPr lang="lt-LT" sz="1600" kern="1200" noProof="0" dirty="0">
            <a:latin typeface="Corbel" panose="020B0503020204020204" pitchFamily="34" charset="0"/>
          </a:endParaRPr>
        </a:p>
      </dsp:txBody>
      <dsp:txXfrm>
        <a:off x="8204934" y="3172485"/>
        <a:ext cx="2133814" cy="11955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BC7FD5-01F2-AC48-F7D9-3CFBC6BB36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a:extLst>
              <a:ext uri="{FF2B5EF4-FFF2-40B4-BE49-F238E27FC236}">
                <a16:creationId xmlns:a16="http://schemas.microsoft.com/office/drawing/2014/main" id="{9DD49FE1-A7B8-6D50-FC0E-0CAB6F5BA8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2D97A-6F88-4C37-8B02-041851FC4497}" type="datetimeFigureOut">
              <a:rPr lang="el-GR" smtClean="0"/>
              <a:t>8/4/2026</a:t>
            </a:fld>
            <a:endParaRPr lang="el-GR"/>
          </a:p>
        </p:txBody>
      </p:sp>
      <p:sp>
        <p:nvSpPr>
          <p:cNvPr id="4" name="Footer Placeholder 3">
            <a:extLst>
              <a:ext uri="{FF2B5EF4-FFF2-40B4-BE49-F238E27FC236}">
                <a16:creationId xmlns:a16="http://schemas.microsoft.com/office/drawing/2014/main" id="{3E4F4208-1FF2-FEEB-AACA-9C8477D33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5" name="Slide Number Placeholder 4">
            <a:extLst>
              <a:ext uri="{FF2B5EF4-FFF2-40B4-BE49-F238E27FC236}">
                <a16:creationId xmlns:a16="http://schemas.microsoft.com/office/drawing/2014/main" id="{54DEABE7-50E9-E306-06D4-0CF94E4551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B21386-4F5F-4F51-9A4B-FE60F9D7B1DB}" type="slidenum">
              <a:rPr lang="el-GR" smtClean="0"/>
              <a:t>‹#›</a:t>
            </a:fld>
            <a:endParaRPr lang="el-GR"/>
          </a:p>
        </p:txBody>
      </p:sp>
    </p:spTree>
    <p:extLst>
      <p:ext uri="{BB962C8B-B14F-4D97-AF65-F5344CB8AC3E}">
        <p14:creationId xmlns:p14="http://schemas.microsoft.com/office/powerpoint/2010/main" val="229985196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22884-E962-4894-9A4E-5CDB38D5D73B}" type="datetimeFigureOut">
              <a:rPr lang="el-GR" smtClean="0"/>
              <a:t>8/4/2026</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BEA5D-9270-47E8-97F3-B93262F68B3D}" type="slidenum">
              <a:rPr lang="el-GR" smtClean="0"/>
              <a:t>‹#›</a:t>
            </a:fld>
            <a:endParaRPr lang="el-GR"/>
          </a:p>
        </p:txBody>
      </p:sp>
    </p:spTree>
    <p:extLst>
      <p:ext uri="{BB962C8B-B14F-4D97-AF65-F5344CB8AC3E}">
        <p14:creationId xmlns:p14="http://schemas.microsoft.com/office/powerpoint/2010/main" val="229849928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Footer Placeholder 3"/>
          <p:cNvSpPr>
            <a:spLocks noGrp="1"/>
          </p:cNvSpPr>
          <p:nvPr>
            <p:ph type="ftr" sz="quarter" idx="4"/>
          </p:nvPr>
        </p:nvSpPr>
        <p:spPr/>
        <p:txBody>
          <a:bodyPr/>
          <a:lstStyle/>
          <a:p>
            <a:r>
              <a:rPr lang="en-US"/>
              <a:t>Lesson x - title</a:t>
            </a:r>
            <a:endParaRPr lang="el-GR"/>
          </a:p>
        </p:txBody>
      </p:sp>
    </p:spTree>
    <p:extLst>
      <p:ext uri="{BB962C8B-B14F-4D97-AF65-F5344CB8AC3E}">
        <p14:creationId xmlns:p14="http://schemas.microsoft.com/office/powerpoint/2010/main" val="368626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Footer Placeholder 3"/>
          <p:cNvSpPr>
            <a:spLocks noGrp="1"/>
          </p:cNvSpPr>
          <p:nvPr>
            <p:ph type="ftr" sz="quarter" idx="4"/>
          </p:nvPr>
        </p:nvSpPr>
        <p:spPr/>
        <p:txBody>
          <a:bodyPr/>
          <a:lstStyle/>
          <a:p>
            <a:r>
              <a:rPr lang="en-US"/>
              <a:t>Lesson x - title</a:t>
            </a:r>
            <a:endParaRPr lang="el-GR"/>
          </a:p>
        </p:txBody>
      </p:sp>
    </p:spTree>
    <p:extLst>
      <p:ext uri="{BB962C8B-B14F-4D97-AF65-F5344CB8AC3E}">
        <p14:creationId xmlns:p14="http://schemas.microsoft.com/office/powerpoint/2010/main" val="1363941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COVER – module">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714E9362-015D-8626-49D9-94C80BC764E0}"/>
              </a:ext>
            </a:extLst>
          </p:cNvPr>
          <p:cNvSpPr/>
          <p:nvPr/>
        </p:nvSpPr>
        <p:spPr>
          <a:xfrm>
            <a:off x="231142" y="240030"/>
            <a:ext cx="11724637" cy="6377940"/>
          </a:xfrm>
          <a:prstGeom prst="rect">
            <a:avLst/>
          </a:prstGeom>
          <a:solidFill>
            <a:srgbClr val="89AACB"/>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cxnSp>
        <p:nvCxnSpPr>
          <p:cNvPr id="3" name="Ευθεία γραμμή σύνδεσης 7">
            <a:extLst>
              <a:ext uri="{FF2B5EF4-FFF2-40B4-BE49-F238E27FC236}">
                <a16:creationId xmlns:a16="http://schemas.microsoft.com/office/drawing/2014/main" id="{03E84D29-455A-54CF-CF4D-1FB9A4D21EB5}"/>
              </a:ext>
            </a:extLst>
          </p:cNvPr>
          <p:cNvCxnSpPr/>
          <p:nvPr/>
        </p:nvCxnSpPr>
        <p:spPr>
          <a:xfrm flipV="1">
            <a:off x="6093461" y="1595682"/>
            <a:ext cx="0" cy="2693896"/>
          </a:xfrm>
          <a:prstGeom prst="straightConnector1">
            <a:avLst/>
          </a:prstGeom>
          <a:noFill/>
          <a:ln w="10003" cap="flat">
            <a:solidFill>
              <a:srgbClr val="FFFFFF"/>
            </a:solidFill>
            <a:prstDash val="solid"/>
            <a:miter/>
          </a:ln>
        </p:spPr>
      </p:cxnSp>
      <p:sp>
        <p:nvSpPr>
          <p:cNvPr id="5" name="TextBox 18">
            <a:extLst>
              <a:ext uri="{FF2B5EF4-FFF2-40B4-BE49-F238E27FC236}">
                <a16:creationId xmlns:a16="http://schemas.microsoft.com/office/drawing/2014/main" id="{E52C6E3F-29B1-9BE9-A26D-E9139D3BF1D5}"/>
              </a:ext>
            </a:extLst>
          </p:cNvPr>
          <p:cNvSpPr txBox="1"/>
          <p:nvPr/>
        </p:nvSpPr>
        <p:spPr>
          <a:xfrm>
            <a:off x="2659834" y="5924050"/>
            <a:ext cx="8020348" cy="43088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alibri" pitchFamily="34"/>
              </a:rPr>
              <a:t>Co-funded by the European Union. Views and opinions expressed are however those of the author(s) only and do not necessarily reflect those of the European Union or CINEA. Neither the European Union nor the granting authority can be held responsible for them.</a:t>
            </a:r>
            <a:r>
              <a:rPr lang="en-US" sz="1100" b="0" i="0" u="none" strike="noStrike" kern="1200" cap="none" spc="0" baseline="0">
                <a:solidFill>
                  <a:srgbClr val="FFFFFF"/>
                </a:solidFill>
                <a:uFillTx/>
                <a:latin typeface="Calibri Light"/>
              </a:rPr>
              <a:t> </a:t>
            </a:r>
            <a:endParaRPr lang="el-GR" sz="1100" b="0" i="0" u="none" strike="noStrike" kern="1200" cap="none" spc="0" baseline="0">
              <a:solidFill>
                <a:srgbClr val="FFFFFF"/>
              </a:solidFill>
              <a:uFillTx/>
              <a:latin typeface="Calibri Light"/>
            </a:endParaRPr>
          </a:p>
        </p:txBody>
      </p:sp>
      <p:sp>
        <p:nvSpPr>
          <p:cNvPr id="6" name="Title 3">
            <a:extLst>
              <a:ext uri="{FF2B5EF4-FFF2-40B4-BE49-F238E27FC236}">
                <a16:creationId xmlns:a16="http://schemas.microsoft.com/office/drawing/2014/main" id="{A74E35C8-124A-4E3B-0969-6B24446C211C}"/>
              </a:ext>
            </a:extLst>
          </p:cNvPr>
          <p:cNvSpPr txBox="1">
            <a:spLocks noGrp="1"/>
          </p:cNvSpPr>
          <p:nvPr>
            <p:ph type="title" hasCustomPrompt="1"/>
          </p:nvPr>
        </p:nvSpPr>
        <p:spPr>
          <a:xfrm>
            <a:off x="6264892" y="1699256"/>
            <a:ext cx="5519446" cy="718169"/>
          </a:xfrm>
        </p:spPr>
        <p:txBody>
          <a:bodyPr/>
          <a:lstStyle>
            <a:lvl1pPr>
              <a:defRPr lang="en-US">
                <a:solidFill>
                  <a:srgbClr val="FFFFFF"/>
                </a:solidFill>
              </a:defRPr>
            </a:lvl1pPr>
          </a:lstStyle>
          <a:p>
            <a:pPr lvl="0"/>
            <a:r>
              <a:rPr lang="en-US" dirty="0"/>
              <a:t>Module 1</a:t>
            </a:r>
            <a:endParaRPr lang="el-GR" dirty="0"/>
          </a:p>
        </p:txBody>
      </p:sp>
      <p:sp>
        <p:nvSpPr>
          <p:cNvPr id="7" name="Subtitle 4">
            <a:extLst>
              <a:ext uri="{FF2B5EF4-FFF2-40B4-BE49-F238E27FC236}">
                <a16:creationId xmlns:a16="http://schemas.microsoft.com/office/drawing/2014/main" id="{B6A0D3FA-5525-74DB-E3C2-FB04A57D5FCF}"/>
              </a:ext>
            </a:extLst>
          </p:cNvPr>
          <p:cNvSpPr txBox="1">
            <a:spLocks noGrp="1"/>
          </p:cNvSpPr>
          <p:nvPr>
            <p:ph type="subTitle" idx="4294967295" hasCustomPrompt="1"/>
          </p:nvPr>
        </p:nvSpPr>
        <p:spPr>
          <a:xfrm>
            <a:off x="6264892" y="2727188"/>
            <a:ext cx="4598883" cy="430883"/>
          </a:xfrm>
        </p:spPr>
        <p:txBody>
          <a:bodyPr/>
          <a:lstStyle>
            <a:lvl1pPr marL="45720" indent="0">
              <a:buNone/>
              <a:defRPr lang="en-US">
                <a:solidFill>
                  <a:srgbClr val="1469A0"/>
                </a:solidFill>
              </a:defRPr>
            </a:lvl1pPr>
          </a:lstStyle>
          <a:p>
            <a:pPr lvl="0"/>
            <a:r>
              <a:rPr lang="en-US" dirty="0"/>
              <a:t>[Title of module]</a:t>
            </a:r>
          </a:p>
          <a:p>
            <a:pPr lvl="0"/>
            <a:endParaRPr lang="en-US" dirty="0"/>
          </a:p>
        </p:txBody>
      </p:sp>
      <p:pic>
        <p:nvPicPr>
          <p:cNvPr id="8" name="Εικόνα 6">
            <a:extLst>
              <a:ext uri="{FF2B5EF4-FFF2-40B4-BE49-F238E27FC236}">
                <a16:creationId xmlns:a16="http://schemas.microsoft.com/office/drawing/2014/main" id="{48F29518-DDF3-B1FA-25BF-9749515B6A13}"/>
              </a:ext>
            </a:extLst>
          </p:cNvPr>
          <p:cNvPicPr>
            <a:picLocks noChangeAspect="1"/>
          </p:cNvPicPr>
          <p:nvPr/>
        </p:nvPicPr>
        <p:blipFill>
          <a:blip r:embed="rId2"/>
          <a:srcRect/>
          <a:stretch>
            <a:fillRect/>
          </a:stretch>
        </p:blipFill>
        <p:spPr>
          <a:xfrm>
            <a:off x="656639" y="1699256"/>
            <a:ext cx="4866912" cy="2486747"/>
          </a:xfrm>
          <a:prstGeom prst="rect">
            <a:avLst/>
          </a:prstGeom>
          <a:noFill/>
          <a:ln w="88897" cap="sq">
            <a:solidFill>
              <a:srgbClr val="1469A0"/>
            </a:solidFill>
            <a:prstDash val="solid"/>
            <a:miter/>
          </a:ln>
        </p:spPr>
      </p:pic>
      <p:pic>
        <p:nvPicPr>
          <p:cNvPr id="9" name="Picture 14">
            <a:extLst>
              <a:ext uri="{FF2B5EF4-FFF2-40B4-BE49-F238E27FC236}">
                <a16:creationId xmlns:a16="http://schemas.microsoft.com/office/drawing/2014/main" id="{7FF7D31D-0CF8-2E7C-02D1-7603DFCD6E76}"/>
              </a:ext>
            </a:extLst>
          </p:cNvPr>
          <p:cNvPicPr>
            <a:picLocks noChangeAspect="1"/>
          </p:cNvPicPr>
          <p:nvPr/>
        </p:nvPicPr>
        <p:blipFill>
          <a:blip r:embed="rId3"/>
          <a:stretch>
            <a:fillRect/>
          </a:stretch>
        </p:blipFill>
        <p:spPr>
          <a:xfrm>
            <a:off x="10680192" y="5580281"/>
            <a:ext cx="955996" cy="955996"/>
          </a:xfrm>
          <a:prstGeom prst="rect">
            <a:avLst/>
          </a:prstGeom>
          <a:noFill/>
          <a:ln cap="flat">
            <a:noFill/>
          </a:ln>
        </p:spPr>
      </p:pic>
      <p:pic>
        <p:nvPicPr>
          <p:cNvPr id="10" name="Picture 12">
            <a:extLst>
              <a:ext uri="{FF2B5EF4-FFF2-40B4-BE49-F238E27FC236}">
                <a16:creationId xmlns:a16="http://schemas.microsoft.com/office/drawing/2014/main" id="{76469DBC-60D2-8A8D-900E-51936978A218}"/>
              </a:ext>
            </a:extLst>
          </p:cNvPr>
          <p:cNvPicPr>
            <a:picLocks noChangeAspect="1"/>
          </p:cNvPicPr>
          <p:nvPr userDrawn="1"/>
        </p:nvPicPr>
        <p:blipFill>
          <a:blip r:embed="rId4"/>
          <a:srcRect/>
          <a:stretch>
            <a:fillRect/>
          </a:stretch>
        </p:blipFill>
        <p:spPr>
          <a:xfrm>
            <a:off x="819214" y="5768809"/>
            <a:ext cx="1788403" cy="375787"/>
          </a:xfrm>
          <a:prstGeom prst="rect">
            <a:avLst/>
          </a:prstGeom>
          <a:noFill/>
          <a:ln cap="flat">
            <a:noFill/>
          </a:ln>
        </p:spPr>
      </p:pic>
      <p:pic>
        <p:nvPicPr>
          <p:cNvPr id="11" name="Picture 10">
            <a:extLst>
              <a:ext uri="{FF2B5EF4-FFF2-40B4-BE49-F238E27FC236}">
                <a16:creationId xmlns:a16="http://schemas.microsoft.com/office/drawing/2014/main" id="{79E63B0D-EC6E-FCBB-AA70-BAB4D54479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
        <p:nvSpPr>
          <p:cNvPr id="15" name="Text Placeholder 14">
            <a:extLst>
              <a:ext uri="{FF2B5EF4-FFF2-40B4-BE49-F238E27FC236}">
                <a16:creationId xmlns:a16="http://schemas.microsoft.com/office/drawing/2014/main" id="{77E99ED7-F9CF-AEA9-8437-E6E8D2421124}"/>
              </a:ext>
            </a:extLst>
          </p:cNvPr>
          <p:cNvSpPr>
            <a:spLocks noGrp="1"/>
          </p:cNvSpPr>
          <p:nvPr>
            <p:ph type="body" sz="quarter" idx="10" hasCustomPrompt="1"/>
          </p:nvPr>
        </p:nvSpPr>
        <p:spPr>
          <a:xfrm>
            <a:off x="6264891" y="3352962"/>
            <a:ext cx="5371291" cy="430884"/>
          </a:xfrm>
        </p:spPr>
        <p:txBody>
          <a:bodyPr/>
          <a:lstStyle>
            <a:lvl1pPr marL="228600" marR="0" indent="-182880" algn="l" defTabSz="914400" rtl="0" eaLnBrk="1" fontAlgn="auto" latinLnBrk="0" hangingPunct="1">
              <a:lnSpc>
                <a:spcPct val="90000"/>
              </a:lnSpc>
              <a:spcBef>
                <a:spcPts val="1400"/>
              </a:spcBef>
              <a:spcAft>
                <a:spcPts val="0"/>
              </a:spcAft>
              <a:buClr>
                <a:srgbClr val="9FC3E1"/>
              </a:buClr>
              <a:buSzPct val="80000"/>
              <a:buFontTx/>
              <a:buNone/>
              <a:tabLst/>
              <a:defRPr b="0" cap="none" spc="0">
                <a:ln w="0"/>
                <a:solidFill>
                  <a:srgbClr val="1469A0"/>
                </a:solidFill>
                <a:effectLst>
                  <a:outerShdw blurRad="38100" dist="25400" dir="5400000" algn="ctr" rotWithShape="0">
                    <a:srgbClr val="6E747A">
                      <a:alpha val="43000"/>
                    </a:srgbClr>
                  </a:outerShdw>
                </a:effectLst>
              </a:defRPr>
            </a:lvl1pPr>
          </a:lstStyle>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r>
              <a:rPr lang="en-US" dirty="0"/>
              <a:t>Developed by: </a:t>
            </a:r>
          </a:p>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endParaRPr lang="el-GR" dirty="0"/>
          </a:p>
        </p:txBody>
      </p:sp>
    </p:spTree>
    <p:extLst>
      <p:ext uri="{BB962C8B-B14F-4D97-AF65-F5344CB8AC3E}">
        <p14:creationId xmlns:p14="http://schemas.microsoft.com/office/powerpoint/2010/main" val="350827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Content with visual">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31694" y="242047"/>
            <a:ext cx="10686826" cy="797859"/>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31694" y="1228165"/>
            <a:ext cx="5566186" cy="4852595"/>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6096000" y="1228165"/>
            <a:ext cx="4926488" cy="48525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399212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ontent (split)">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85482" y="385486"/>
            <a:ext cx="11447930" cy="609597"/>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85481" y="1187824"/>
            <a:ext cx="5271247" cy="43702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5853953" y="1196788"/>
            <a:ext cx="5271246" cy="43702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216370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2 Content (split with details)">
    <p:spTree>
      <p:nvGrpSpPr>
        <p:cNvPr id="1" name=""/>
        <p:cNvGrpSpPr/>
        <p:nvPr/>
      </p:nvGrpSpPr>
      <p:grpSpPr>
        <a:xfrm>
          <a:off x="0" y="0"/>
          <a:ext cx="0" cy="0"/>
          <a:chOff x="0" y="0"/>
          <a:chExt cx="0" cy="0"/>
        </a:xfrm>
      </p:grpSpPr>
      <p:sp>
        <p:nvSpPr>
          <p:cNvPr id="2" name="Τίτλος 9">
            <a:extLst>
              <a:ext uri="{FF2B5EF4-FFF2-40B4-BE49-F238E27FC236}">
                <a16:creationId xmlns:a16="http://schemas.microsoft.com/office/drawing/2014/main" id="{8B97F51A-D81E-65FF-CE0C-74E7C298C4E6}"/>
              </a:ext>
            </a:extLst>
          </p:cNvPr>
          <p:cNvSpPr txBox="1">
            <a:spLocks noGrp="1"/>
          </p:cNvSpPr>
          <p:nvPr>
            <p:ph type="title"/>
          </p:nvPr>
        </p:nvSpPr>
        <p:spPr/>
        <p:txBody>
          <a:bodyPr/>
          <a:lstStyle>
            <a:lvl1pPr>
              <a:defRPr>
                <a:solidFill>
                  <a:srgbClr val="0070C0"/>
                </a:solidFill>
              </a:defRPr>
            </a:lvl1pPr>
          </a:lstStyle>
          <a:p>
            <a:pPr lvl="0"/>
            <a:r>
              <a:rPr lang="en-US" dirty="0"/>
              <a:t>Click to edit Master title style</a:t>
            </a:r>
            <a:endParaRPr lang="el-GR" dirty="0"/>
          </a:p>
        </p:txBody>
      </p:sp>
      <p:sp>
        <p:nvSpPr>
          <p:cNvPr id="3" name="Θέση κειμένου 2">
            <a:extLst>
              <a:ext uri="{FF2B5EF4-FFF2-40B4-BE49-F238E27FC236}">
                <a16:creationId xmlns:a16="http://schemas.microsoft.com/office/drawing/2014/main" id="{B295A812-AAC7-8AD6-3D95-C03075AE2AD7}"/>
              </a:ext>
            </a:extLst>
          </p:cNvPr>
          <p:cNvSpPr txBox="1">
            <a:spLocks noGrp="1"/>
          </p:cNvSpPr>
          <p:nvPr>
            <p:ph type="body" idx="1"/>
          </p:nvPr>
        </p:nvSpPr>
        <p:spPr>
          <a:xfrm>
            <a:off x="1143000" y="2001511"/>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4" name="Θέση περιεχομένου 3">
            <a:extLst>
              <a:ext uri="{FF2B5EF4-FFF2-40B4-BE49-F238E27FC236}">
                <a16:creationId xmlns:a16="http://schemas.microsoft.com/office/drawing/2014/main" id="{C10875F7-538C-1181-441A-BDC68350D766}"/>
              </a:ext>
            </a:extLst>
          </p:cNvPr>
          <p:cNvSpPr txBox="1">
            <a:spLocks noGrp="1"/>
          </p:cNvSpPr>
          <p:nvPr>
            <p:ph idx="2"/>
          </p:nvPr>
        </p:nvSpPr>
        <p:spPr>
          <a:xfrm>
            <a:off x="1143000" y="2721482"/>
            <a:ext cx="4754880" cy="338328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5" name="Θέση κειμένου 4">
            <a:extLst>
              <a:ext uri="{FF2B5EF4-FFF2-40B4-BE49-F238E27FC236}">
                <a16:creationId xmlns:a16="http://schemas.microsoft.com/office/drawing/2014/main" id="{E89F1FAC-BE7E-5BD5-F6D6-8D18D8B253F8}"/>
              </a:ext>
            </a:extLst>
          </p:cNvPr>
          <p:cNvSpPr txBox="1">
            <a:spLocks noGrp="1"/>
          </p:cNvSpPr>
          <p:nvPr>
            <p:ph type="body" idx="3"/>
          </p:nvPr>
        </p:nvSpPr>
        <p:spPr>
          <a:xfrm>
            <a:off x="6269172" y="1999033"/>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6" name="Θέση περιεχομένου 5">
            <a:extLst>
              <a:ext uri="{FF2B5EF4-FFF2-40B4-BE49-F238E27FC236}">
                <a16:creationId xmlns:a16="http://schemas.microsoft.com/office/drawing/2014/main" id="{3DB17A14-CE22-240F-F343-4AD15B20BA97}"/>
              </a:ext>
            </a:extLst>
          </p:cNvPr>
          <p:cNvSpPr txBox="1">
            <a:spLocks noGrp="1"/>
          </p:cNvSpPr>
          <p:nvPr>
            <p:ph idx="4"/>
          </p:nvPr>
        </p:nvSpPr>
        <p:spPr>
          <a:xfrm>
            <a:off x="6269172" y="2719325"/>
            <a:ext cx="4754880" cy="338328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86754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26" name="Τίτλος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lang="el-GR" sz="3600" b="1">
                <a:solidFill>
                  <a:schemeClr val="accent5"/>
                </a:solidFill>
              </a:defRPr>
            </a:lvl1pPr>
          </a:lstStyle>
          <a:p>
            <a:pPr rtl="0"/>
            <a:r>
              <a:rPr lang="en-US" dirty="0"/>
              <a:t>title</a:t>
            </a:r>
            <a:br>
              <a:rPr lang="el-GR" dirty="0"/>
            </a:br>
            <a:endParaRPr lang="el-GR" dirty="0"/>
          </a:p>
        </p:txBody>
      </p:sp>
      <p:sp>
        <p:nvSpPr>
          <p:cNvPr id="27" name="Θέση κειμένου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4733" y="1586636"/>
            <a:ext cx="10540404" cy="479900"/>
          </a:xfrm>
        </p:spPr>
        <p:txBody>
          <a:bodyPr lIns="0" tIns="0" rIns="0" bIns="0" rtlCol="0">
            <a:noAutofit/>
          </a:bodyPr>
          <a:lstStyle>
            <a:lvl1pPr marL="0" indent="0">
              <a:buNone/>
              <a:defRPr lang="el-GR" sz="2800" b="1">
                <a:solidFill>
                  <a:schemeClr val="accent6"/>
                </a:solidFill>
              </a:defRPr>
            </a:lvl1pPr>
          </a:lstStyle>
          <a:p>
            <a:pPr lvl="0" rtl="0"/>
            <a:r>
              <a:rPr lang="en-US" dirty="0"/>
              <a:t>text</a:t>
            </a:r>
            <a:endParaRPr lang="el-GR" dirty="0"/>
          </a:p>
        </p:txBody>
      </p:sp>
      <p:sp>
        <p:nvSpPr>
          <p:cNvPr id="3" name="Θέση εικόνας 2">
            <a:extLst>
              <a:ext uri="{FF2B5EF4-FFF2-40B4-BE49-F238E27FC236}">
                <a16:creationId xmlns:a16="http://schemas.microsoft.com/office/drawing/2014/main" id="{37BB3087-49AA-480C-A462-1133A6E7C6C7}"/>
              </a:ext>
            </a:extLst>
          </p:cNvPr>
          <p:cNvSpPr>
            <a:spLocks noGrp="1"/>
          </p:cNvSpPr>
          <p:nvPr>
            <p:ph type="pic" sz="quarter" idx="22"/>
          </p:nvPr>
        </p:nvSpPr>
        <p:spPr>
          <a:xfrm>
            <a:off x="-1" y="2066536"/>
            <a:ext cx="12188951" cy="4800602"/>
          </a:xfrm>
          <a:solidFill>
            <a:schemeClr val="accent1"/>
          </a:solidFill>
        </p:spPr>
        <p:txBody>
          <a:bodyPr rtlCol="0" anchor="ctr">
            <a:normAutofit/>
          </a:bodyPr>
          <a:lstStyle>
            <a:lvl1pPr algn="ctr">
              <a:buNone/>
              <a:defRPr lang="el-GR" sz="1600"/>
            </a:lvl1pPr>
          </a:lstStyle>
          <a:p>
            <a:pPr rtl="0"/>
            <a:endParaRPr lang="el-GR" dirty="0"/>
          </a:p>
        </p:txBody>
      </p:sp>
      <p:sp>
        <p:nvSpPr>
          <p:cNvPr id="12" name="Θέση κειμένου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lang="el-GR" sz="1600" b="0" i="0">
                <a:solidFill>
                  <a:schemeClr val="bg1"/>
                </a:solidFill>
                <a:latin typeface="+mn-lt"/>
                <a:cs typeface="Arial" panose="020B0604020202020204" pitchFamily="34" charset="0"/>
              </a:defRPr>
            </a:lvl1pPr>
          </a:lstStyle>
          <a:p>
            <a:pPr lvl="0" rtl="0"/>
            <a:r>
              <a:rPr lang="en-US" dirty="0"/>
              <a:t>text</a:t>
            </a:r>
            <a:endParaRPr lang="el-GR" dirty="0"/>
          </a:p>
          <a:p>
            <a:pPr lvl="0" rtl="0"/>
            <a:endParaRPr lang="el-GR" dirty="0"/>
          </a:p>
        </p:txBody>
      </p:sp>
      <p:pic>
        <p:nvPicPr>
          <p:cNvPr id="2" name="Εικόνα 1">
            <a:extLst>
              <a:ext uri="{FF2B5EF4-FFF2-40B4-BE49-F238E27FC236}">
                <a16:creationId xmlns:a16="http://schemas.microsoft.com/office/drawing/2014/main" id="{1BCBACBA-D2D3-C2FA-9D67-E53F4DF880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4" name="Εικόνα 3">
            <a:extLst>
              <a:ext uri="{FF2B5EF4-FFF2-40B4-BE49-F238E27FC236}">
                <a16:creationId xmlns:a16="http://schemas.microsoft.com/office/drawing/2014/main" id="{1F02FC6E-009C-C771-686A-EB6C0A787C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2404329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4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23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the end">
    <p:spTree>
      <p:nvGrpSpPr>
        <p:cNvPr id="1" name=""/>
        <p:cNvGrpSpPr/>
        <p:nvPr/>
      </p:nvGrpSpPr>
      <p:grpSpPr>
        <a:xfrm>
          <a:off x="0" y="0"/>
          <a:ext cx="0" cy="0"/>
          <a:chOff x="0" y="0"/>
          <a:chExt cx="0" cy="0"/>
        </a:xfrm>
      </p:grpSpPr>
      <p:sp>
        <p:nvSpPr>
          <p:cNvPr id="4" name="Θέση εικόνας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lang="el-GR" sz="1800"/>
            </a:lvl1pPr>
          </a:lstStyle>
          <a:p>
            <a:pPr rtl="0"/>
            <a:r>
              <a:rPr lang="en-US" dirty="0"/>
              <a:t>Click to enter an image</a:t>
            </a:r>
            <a:endParaRPr lang="el-GR" dirty="0"/>
          </a:p>
        </p:txBody>
      </p:sp>
      <p:sp>
        <p:nvSpPr>
          <p:cNvPr id="6" name="Θέση κειμένου 9">
            <a:extLst>
              <a:ext uri="{FF2B5EF4-FFF2-40B4-BE49-F238E27FC236}">
                <a16:creationId xmlns:a16="http://schemas.microsoft.com/office/drawing/2014/main" id="{B95A5A22-1295-5A4C-BEED-CDAAB6B38DA8}"/>
              </a:ext>
            </a:extLst>
          </p:cNvPr>
          <p:cNvSpPr>
            <a:spLocks noGrp="1"/>
          </p:cNvSpPr>
          <p:nvPr>
            <p:ph type="body" sz="quarter" idx="14"/>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lang="el-GR" sz="1600" b="0" i="0">
                <a:solidFill>
                  <a:schemeClr val="bg1"/>
                </a:solidFill>
                <a:latin typeface="+mn-lt"/>
                <a:cs typeface="Arial" panose="020B0604020202020204" pitchFamily="34" charset="0"/>
              </a:defRPr>
            </a:lvl1pPr>
          </a:lstStyle>
          <a:p>
            <a:pPr lvl="0" rtl="0"/>
            <a:endParaRPr lang="el-GR" dirty="0"/>
          </a:p>
        </p:txBody>
      </p:sp>
      <p:sp>
        <p:nvSpPr>
          <p:cNvPr id="2" name="Τίτλος 1">
            <a:extLst>
              <a:ext uri="{FF2B5EF4-FFF2-40B4-BE49-F238E27FC236}">
                <a16:creationId xmlns:a16="http://schemas.microsoft.com/office/drawing/2014/main" id="{AEDEBD28-F38A-B644-853D-75CBD6A9F711}"/>
              </a:ext>
            </a:extLst>
          </p:cNvPr>
          <p:cNvSpPr>
            <a:spLocks noGrp="1"/>
          </p:cNvSpPr>
          <p:nvPr>
            <p:ph type="title"/>
          </p:nvPr>
        </p:nvSpPr>
        <p:spPr>
          <a:xfrm>
            <a:off x="838200" y="565847"/>
            <a:ext cx="10515600" cy="1062232"/>
          </a:xfrm>
        </p:spPr>
        <p:txBody>
          <a:bodyPr lIns="0" tIns="0" rIns="0" bIns="0" rtlCol="0" anchor="t">
            <a:normAutofit/>
          </a:bodyPr>
          <a:lstStyle>
            <a:lvl1pPr>
              <a:defRPr lang="el-GR" sz="2800">
                <a:solidFill>
                  <a:schemeClr val="bg1"/>
                </a:solidFill>
              </a:defRPr>
            </a:lvl1pPr>
          </a:lstStyle>
          <a:p>
            <a:pPr rtl="0"/>
            <a:endParaRPr lang="el-GR" dirty="0"/>
          </a:p>
        </p:txBody>
      </p:sp>
      <p:sp>
        <p:nvSpPr>
          <p:cNvPr id="7" name="Πλαίσιο κειμένου 6">
            <a:extLst>
              <a:ext uri="{FF2B5EF4-FFF2-40B4-BE49-F238E27FC236}">
                <a16:creationId xmlns:a16="http://schemas.microsoft.com/office/drawing/2014/main" id="{C3B6C998-067D-F24C-8880-399DE7EC60CF}"/>
              </a:ext>
            </a:extLst>
          </p:cNvPr>
          <p:cNvSpPr txBox="1"/>
          <p:nvPr userDrawn="1"/>
        </p:nvSpPr>
        <p:spPr>
          <a:xfrm>
            <a:off x="3340444" y="5935091"/>
            <a:ext cx="5511112" cy="523220"/>
          </a:xfrm>
          <a:prstGeom prst="rect">
            <a:avLst/>
          </a:prstGeom>
          <a:solidFill>
            <a:schemeClr val="bg1">
              <a:alpha val="0"/>
            </a:schemeClr>
          </a:solidFill>
        </p:spPr>
        <p:txBody>
          <a:bodyPr wrap="square" rtlCol="0">
            <a:spAutoFit/>
          </a:bodyPr>
          <a:lstStyle>
            <a:defPPr>
              <a:defRPr lang="el-GR"/>
            </a:defPPr>
          </a:lstStyle>
          <a:p>
            <a:pPr lvl="0" algn="ctr" rtl="0"/>
            <a:r>
              <a:rPr lang="en-US" sz="2800" b="1" dirty="0">
                <a:solidFill>
                  <a:schemeClr val="accent5"/>
                </a:solidFill>
              </a:rPr>
              <a:t>-----</a:t>
            </a:r>
            <a:endParaRPr lang="el-GR" sz="2800" b="1" dirty="0">
              <a:solidFill>
                <a:schemeClr val="accent5"/>
              </a:solidFill>
            </a:endParaRPr>
          </a:p>
        </p:txBody>
      </p:sp>
      <p:pic>
        <p:nvPicPr>
          <p:cNvPr id="3" name="Εικόνα 2">
            <a:extLst>
              <a:ext uri="{FF2B5EF4-FFF2-40B4-BE49-F238E27FC236}">
                <a16:creationId xmlns:a16="http://schemas.microsoft.com/office/drawing/2014/main" id="{10289971-8AB5-11D3-CBF5-23B27DDE1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5" name="Εικόνα 4">
            <a:extLst>
              <a:ext uri="{FF2B5EF4-FFF2-40B4-BE49-F238E27FC236}">
                <a16:creationId xmlns:a16="http://schemas.microsoft.com/office/drawing/2014/main" id="{8166528E-BD1E-541F-EFF2-FE82CCD7E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3662317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3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Δύο περιεχόμενα">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1143000" y="20574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6267608" y="20574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05421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MODULE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Module 1 Overview</a:t>
            </a:r>
            <a:endParaRPr lang="el-GR" dirty="0"/>
          </a:p>
        </p:txBody>
      </p:sp>
      <p:sp>
        <p:nvSpPr>
          <p:cNvPr id="14" name="Θέση κειμένου 15">
            <a:extLst>
              <a:ext uri="{FF2B5EF4-FFF2-40B4-BE49-F238E27FC236}">
                <a16:creationId xmlns:a16="http://schemas.microsoft.com/office/drawing/2014/main" id="{104C43C5-B72E-869B-1A8D-475A10C23D1E}"/>
              </a:ext>
            </a:extLst>
          </p:cNvPr>
          <p:cNvSpPr>
            <a:spLocks noGrp="1"/>
          </p:cNvSpPr>
          <p:nvPr>
            <p:ph type="body" sz="quarter" idx="35" hasCustomPrompt="1"/>
          </p:nvPr>
        </p:nvSpPr>
        <p:spPr>
          <a:xfrm>
            <a:off x="6107040" y="2022680"/>
            <a:ext cx="3200400" cy="1225296"/>
          </a:xfrm>
        </p:spPr>
        <p:txBody>
          <a:bodyPr/>
          <a:lstStyle>
            <a:lvl1pPr>
              <a:defRPr>
                <a:solidFill>
                  <a:srgbClr val="1994CA"/>
                </a:solidFill>
              </a:defRPr>
            </a:lvl1pPr>
          </a:lstStyle>
          <a:p>
            <a:r>
              <a:rPr lang="en-US" dirty="0"/>
              <a:t>Fixing a heat pump 1</a:t>
            </a:r>
            <a:endParaRPr lang="el-GR" dirty="0"/>
          </a:p>
        </p:txBody>
      </p:sp>
      <p:sp>
        <p:nvSpPr>
          <p:cNvPr id="16" name="Θέση κειμένου 11">
            <a:extLst>
              <a:ext uri="{FF2B5EF4-FFF2-40B4-BE49-F238E27FC236}">
                <a16:creationId xmlns:a16="http://schemas.microsoft.com/office/drawing/2014/main" id="{932B79F6-208A-C997-E49A-744C5C79154F}"/>
              </a:ext>
            </a:extLst>
          </p:cNvPr>
          <p:cNvSpPr>
            <a:spLocks noGrp="1"/>
          </p:cNvSpPr>
          <p:nvPr>
            <p:ph type="body" sz="quarter" idx="22" hasCustomPrompt="1"/>
          </p:nvPr>
        </p:nvSpPr>
        <p:spPr>
          <a:xfrm>
            <a:off x="6096000" y="3470340"/>
            <a:ext cx="3200400" cy="1225296"/>
          </a:xfrm>
        </p:spPr>
        <p:txBody>
          <a:bodyPr/>
          <a:lstStyle>
            <a:lvl1pPr>
              <a:defRPr>
                <a:solidFill>
                  <a:srgbClr val="1994CA"/>
                </a:solidFill>
              </a:defRPr>
            </a:lvl1pPr>
          </a:lstStyle>
          <a:p>
            <a:r>
              <a:rPr lang="en-US" dirty="0"/>
              <a:t>Fixing a heat pump 2 </a:t>
            </a:r>
            <a:endParaRPr lang="el-GR" dirty="0"/>
          </a:p>
        </p:txBody>
      </p:sp>
      <p:sp>
        <p:nvSpPr>
          <p:cNvPr id="18" name="Θέση κειμένου 16">
            <a:extLst>
              <a:ext uri="{FF2B5EF4-FFF2-40B4-BE49-F238E27FC236}">
                <a16:creationId xmlns:a16="http://schemas.microsoft.com/office/drawing/2014/main" id="{F8523829-C889-045F-C8EC-A8AD51259D6B}"/>
              </a:ext>
            </a:extLst>
          </p:cNvPr>
          <p:cNvSpPr>
            <a:spLocks noGrp="1"/>
          </p:cNvSpPr>
          <p:nvPr>
            <p:ph type="body" sz="quarter" idx="36" hasCustomPrompt="1"/>
          </p:nvPr>
        </p:nvSpPr>
        <p:spPr>
          <a:xfrm>
            <a:off x="6096000" y="4922214"/>
            <a:ext cx="3200400" cy="1225296"/>
          </a:xfrm>
        </p:spPr>
        <p:txBody>
          <a:bodyPr/>
          <a:lstStyle>
            <a:lvl1pPr>
              <a:defRPr>
                <a:solidFill>
                  <a:srgbClr val="1994CA"/>
                </a:solidFill>
              </a:defRPr>
            </a:lvl1pPr>
          </a:lstStyle>
          <a:p>
            <a:r>
              <a:rPr lang="en-US" dirty="0"/>
              <a:t>Fixing a heat pump 3</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473993"/>
            <a:ext cx="10645589" cy="655637"/>
          </a:xfrm>
        </p:spPr>
        <p:txBody>
          <a:bodyPr/>
          <a:lstStyle>
            <a:lvl1pPr>
              <a:buNone/>
              <a:defRPr>
                <a:solidFill>
                  <a:srgbClr val="1994CA"/>
                </a:solidFill>
              </a:defRPr>
            </a:lvl1pPr>
          </a:lstStyle>
          <a:p>
            <a:r>
              <a:rPr lang="en-US" dirty="0"/>
              <a:t>Introduction</a:t>
            </a:r>
            <a:endParaRPr lang="el-GR" dirty="0"/>
          </a:p>
        </p:txBody>
      </p:sp>
      <p:sp>
        <p:nvSpPr>
          <p:cNvPr id="2" name="Θέση εικόνας 3">
            <a:extLst>
              <a:ext uri="{FF2B5EF4-FFF2-40B4-BE49-F238E27FC236}">
                <a16:creationId xmlns:a16="http://schemas.microsoft.com/office/drawing/2014/main" id="{EECE731D-A454-0CFC-BC10-05B490F3C632}"/>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3" name="Θέση εικόνας 3">
            <a:extLst>
              <a:ext uri="{FF2B5EF4-FFF2-40B4-BE49-F238E27FC236}">
                <a16:creationId xmlns:a16="http://schemas.microsoft.com/office/drawing/2014/main" id="{F289597C-AB55-DF83-47D9-74A2C687D2E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4" name="Θέση εικόνας 3">
            <a:extLst>
              <a:ext uri="{FF2B5EF4-FFF2-40B4-BE49-F238E27FC236}">
                <a16:creationId xmlns:a16="http://schemas.microsoft.com/office/drawing/2014/main" id="{B6C2C236-C1EC-0089-5FFB-0DF0F53A448C}"/>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Tree>
    <p:extLst>
      <p:ext uri="{BB962C8B-B14F-4D97-AF65-F5344CB8AC3E}">
        <p14:creationId xmlns:p14="http://schemas.microsoft.com/office/powerpoint/2010/main" val="287384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MODULE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lstStyle>
            <a:lvl1pPr>
              <a:defRPr>
                <a:solidFill>
                  <a:srgbClr val="0070C0"/>
                </a:solidFill>
              </a:defRPr>
            </a:lvl1pPr>
          </a:lstStyle>
          <a:p>
            <a:pPr lvl="0"/>
            <a:r>
              <a:rPr lang="en-US" dirty="0"/>
              <a:t>Module 1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1146869264"/>
              </p:ext>
            </p:extLst>
          </p:nvPr>
        </p:nvGraphicFramePr>
        <p:xfrm>
          <a:off x="1075765" y="1622612"/>
          <a:ext cx="9942756" cy="3908610"/>
        </p:xfrm>
        <a:graphic>
          <a:graphicData uri="http://schemas.openxmlformats.org/drawingml/2006/table">
            <a:tbl>
              <a:tblPr firstRow="1" bandRow="1">
                <a:tableStyleId>{69CF1AB2-1976-4502-BF36-3FF5EA218861}</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hasCustomPrompt="1"/>
          </p:nvPr>
        </p:nvSpPr>
        <p:spPr>
          <a:xfrm>
            <a:off x="1143000" y="427602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hasCustomPrompt="1"/>
          </p:nvPr>
        </p:nvSpPr>
        <p:spPr>
          <a:xfrm>
            <a:off x="1143000" y="494417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1342302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 LESSON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106424" y="1173577"/>
            <a:ext cx="9966960" cy="2926080"/>
          </a:xfrm>
        </p:spPr>
        <p:txBody>
          <a:bodyPr anchor="b" anchorCtr="1">
            <a:noAutofit/>
          </a:bodyPr>
          <a:lstStyle>
            <a:lvl1pPr algn="ctr">
              <a:lnSpc>
                <a:spcPct val="85000"/>
              </a:lnSpc>
              <a:defRPr sz="5400" cap="all">
                <a:solidFill>
                  <a:srgbClr val="0070C0"/>
                </a:solidFill>
              </a:defRPr>
            </a:lvl1pPr>
          </a:lstStyle>
          <a:p>
            <a:pPr lvl="0"/>
            <a:r>
              <a:rPr lang="en-US" dirty="0"/>
              <a:t>Lesson 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3200">
                <a:solidFill>
                  <a:srgbClr val="00B0F0"/>
                </a:solidFill>
              </a:defRPr>
            </a:lvl1pPr>
          </a:lstStyle>
          <a:p>
            <a:pPr lvl="0"/>
            <a:r>
              <a:rPr lang="en-US" dirty="0"/>
              <a:t>Title of lesson</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20581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LESSON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Lesson x</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581573"/>
            <a:ext cx="6685385" cy="655637"/>
          </a:xfrm>
        </p:spPr>
        <p:txBody>
          <a:bodyPr/>
          <a:lstStyle/>
          <a:p>
            <a:r>
              <a:rPr lang="en-US" dirty="0"/>
              <a:t>Lesson objectives</a:t>
            </a:r>
            <a:endParaRPr lang="el-GR" dirty="0"/>
          </a:p>
        </p:txBody>
      </p:sp>
      <p:sp>
        <p:nvSpPr>
          <p:cNvPr id="6" name="Θέση κειμένου 3">
            <a:extLst>
              <a:ext uri="{FF2B5EF4-FFF2-40B4-BE49-F238E27FC236}">
                <a16:creationId xmlns:a16="http://schemas.microsoft.com/office/drawing/2014/main" id="{9F43E26E-DC68-7202-9BF7-2C4E7FD4992E}"/>
              </a:ext>
            </a:extLst>
          </p:cNvPr>
          <p:cNvSpPr txBox="1">
            <a:spLocks/>
          </p:cNvSpPr>
          <p:nvPr userDrawn="1"/>
        </p:nvSpPr>
        <p:spPr>
          <a:xfrm>
            <a:off x="990597" y="4786496"/>
            <a:ext cx="3042684" cy="617685"/>
          </a:xfrm>
          <a:prstGeom prst="rect">
            <a:avLst/>
          </a:prstGeom>
          <a:solidFill>
            <a:srgbClr val="D87C1B">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 name="Θέση κειμένου 5">
            <a:extLst>
              <a:ext uri="{FF2B5EF4-FFF2-40B4-BE49-F238E27FC236}">
                <a16:creationId xmlns:a16="http://schemas.microsoft.com/office/drawing/2014/main" id="{91C44D1D-09B5-B8B6-00A4-04B454BFAD22}"/>
              </a:ext>
            </a:extLst>
          </p:cNvPr>
          <p:cNvSpPr txBox="1">
            <a:spLocks/>
          </p:cNvSpPr>
          <p:nvPr userDrawn="1"/>
        </p:nvSpPr>
        <p:spPr>
          <a:xfrm>
            <a:off x="4753948" y="4786497"/>
            <a:ext cx="3042684" cy="617685"/>
          </a:xfrm>
          <a:prstGeom prst="rect">
            <a:avLst/>
          </a:prstGeom>
          <a:solidFill>
            <a:srgbClr val="0C019D">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0" name="Θέση κειμένου 7">
            <a:extLst>
              <a:ext uri="{FF2B5EF4-FFF2-40B4-BE49-F238E27FC236}">
                <a16:creationId xmlns:a16="http://schemas.microsoft.com/office/drawing/2014/main" id="{93B16611-6CD4-918A-3C38-8ED893B5F9C0}"/>
              </a:ext>
            </a:extLst>
          </p:cNvPr>
          <p:cNvSpPr txBox="1">
            <a:spLocks/>
          </p:cNvSpPr>
          <p:nvPr userDrawn="1"/>
        </p:nvSpPr>
        <p:spPr>
          <a:xfrm>
            <a:off x="8463511" y="4789114"/>
            <a:ext cx="3042684" cy="617685"/>
          </a:xfrm>
          <a:prstGeom prst="rect">
            <a:avLst/>
          </a:prstGeom>
          <a:solidFill>
            <a:srgbClr val="D5AB35">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1" name="Θέση αριθμού διαφάνειας 8">
            <a:extLst>
              <a:ext uri="{FF2B5EF4-FFF2-40B4-BE49-F238E27FC236}">
                <a16:creationId xmlns:a16="http://schemas.microsoft.com/office/drawing/2014/main" id="{2206C1A4-4E78-5F7F-C443-F9D1CDC14043}"/>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rtl="0">
              <a:defRPr lang="el-GR"/>
            </a:defPPr>
            <a:lvl1pPr marL="0" algn="r" defTabSz="914400" rtl="0" eaLnBrk="1" latinLnBrk="0" hangingPunct="1">
              <a:defRPr lang="el-G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a:lstStyle>
          <a:p>
            <a:fld id="{A52BEA90-E6BE-45F4-8D5D-C2E01FE3DBCB}" type="slidenum">
              <a:rPr lang="el-GR" smtClean="0">
                <a:solidFill>
                  <a:srgbClr val="000000">
                    <a:tint val="75000"/>
                  </a:srgbClr>
                </a:solidFill>
                <a:latin typeface="Arial" panose="020B0604020202020204"/>
              </a:rPr>
              <a:pPr/>
              <a:t>‹#›</a:t>
            </a:fld>
            <a:endParaRPr lang="el-GR" dirty="0">
              <a:solidFill>
                <a:srgbClr val="000000">
                  <a:tint val="75000"/>
                </a:srgbClr>
              </a:solidFill>
              <a:latin typeface="Arial" panose="020B0604020202020204"/>
            </a:endParaRPr>
          </a:p>
        </p:txBody>
      </p:sp>
      <p:sp>
        <p:nvSpPr>
          <p:cNvPr id="21" name="Θέση εικόνας 2">
            <a:extLst>
              <a:ext uri="{FF2B5EF4-FFF2-40B4-BE49-F238E27FC236}">
                <a16:creationId xmlns:a16="http://schemas.microsoft.com/office/drawing/2014/main" id="{BC02AF9B-BD55-18D0-4B22-00D9F4981943}"/>
              </a:ext>
            </a:extLst>
          </p:cNvPr>
          <p:cNvSpPr>
            <a:spLocks noGrp="1"/>
          </p:cNvSpPr>
          <p:nvPr>
            <p:ph type="pic" sz="quarter" idx="31" hasCustomPrompt="1"/>
          </p:nvPr>
        </p:nvSpPr>
        <p:spPr>
          <a:xfrm>
            <a:off x="990597"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2" name="Θέση εικόνας 2">
            <a:extLst>
              <a:ext uri="{FF2B5EF4-FFF2-40B4-BE49-F238E27FC236}">
                <a16:creationId xmlns:a16="http://schemas.microsoft.com/office/drawing/2014/main" id="{13A34363-EE5B-77EB-816A-F68373E4B456}"/>
              </a:ext>
            </a:extLst>
          </p:cNvPr>
          <p:cNvSpPr>
            <a:spLocks noGrp="1"/>
          </p:cNvSpPr>
          <p:nvPr>
            <p:ph type="pic" sz="quarter" idx="32" hasCustomPrompt="1"/>
          </p:nvPr>
        </p:nvSpPr>
        <p:spPr>
          <a:xfrm>
            <a:off x="4753391"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3" name="Θέση εικόνας 2">
            <a:extLst>
              <a:ext uri="{FF2B5EF4-FFF2-40B4-BE49-F238E27FC236}">
                <a16:creationId xmlns:a16="http://schemas.microsoft.com/office/drawing/2014/main" id="{B6F6F39D-7DA2-D14B-4A2C-A7098E82B865}"/>
              </a:ext>
            </a:extLst>
          </p:cNvPr>
          <p:cNvSpPr>
            <a:spLocks noGrp="1"/>
          </p:cNvSpPr>
          <p:nvPr>
            <p:ph type="pic" sz="quarter" idx="33" hasCustomPrompt="1"/>
          </p:nvPr>
        </p:nvSpPr>
        <p:spPr>
          <a:xfrm>
            <a:off x="8462954"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Tree>
    <p:extLst>
      <p:ext uri="{BB962C8B-B14F-4D97-AF65-F5344CB8AC3E}">
        <p14:creationId xmlns:p14="http://schemas.microsoft.com/office/powerpoint/2010/main" val="335940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LESSON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noAutofit/>
          </a:bodyPr>
          <a:lstStyle>
            <a:lvl1pPr>
              <a:defRPr sz="3600" u="sng">
                <a:solidFill>
                  <a:srgbClr val="00B0F0"/>
                </a:solidFill>
              </a:defRPr>
            </a:lvl1pPr>
          </a:lstStyle>
          <a:p>
            <a:pPr lvl="0"/>
            <a:r>
              <a:rPr lang="en-US" dirty="0"/>
              <a:t>Lesson x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673761131"/>
              </p:ext>
            </p:extLst>
          </p:nvPr>
        </p:nvGraphicFramePr>
        <p:xfrm>
          <a:off x="1075765" y="1622612"/>
          <a:ext cx="9942756" cy="3908610"/>
        </p:xfrm>
        <a:graphic>
          <a:graphicData uri="http://schemas.openxmlformats.org/drawingml/2006/table">
            <a:tbl>
              <a:tblPr firstRow="1" bandRow="1">
                <a:tableStyleId>{16D9F66E-5EB9-4882-86FB-DCBF35E3C3E4}</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x.1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x.2</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x.2</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x.2</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p:nvPr>
        </p:nvSpPr>
        <p:spPr>
          <a:xfrm>
            <a:off x="1143000" y="4276027"/>
            <a:ext cx="1752600" cy="528638"/>
          </a:xfrm>
        </p:spPr>
        <p:txBody>
          <a:bodyPr/>
          <a:lstStyle>
            <a:lvl1pPr>
              <a:buNone/>
              <a:defRPr baseline="0">
                <a:solidFill>
                  <a:srgbClr val="1994CA"/>
                </a:solidFill>
              </a:defRPr>
            </a:lvl1pPr>
          </a:lstStyle>
          <a:p>
            <a:pPr lvl="0"/>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p:nvPr>
        </p:nvSpPr>
        <p:spPr>
          <a:xfrm>
            <a:off x="1143000" y="4944176"/>
            <a:ext cx="1752600" cy="528638"/>
          </a:xfrm>
        </p:spPr>
        <p:txBody>
          <a:bodyPr/>
          <a:lstStyle>
            <a:lvl1pPr>
              <a:buNone/>
              <a:defRPr baseline="0">
                <a:solidFill>
                  <a:srgbClr val="1994CA"/>
                </a:solidFill>
              </a:defRPr>
            </a:lvl1pPr>
          </a:lstStyle>
          <a:p>
            <a:pPr lvl="0"/>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2380770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Chapter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709928" y="2357717"/>
            <a:ext cx="8769096" cy="1741939"/>
          </a:xfrm>
        </p:spPr>
        <p:txBody>
          <a:bodyPr anchor="b" anchorCtr="1">
            <a:noAutofit/>
          </a:bodyPr>
          <a:lstStyle>
            <a:lvl1pPr algn="ctr">
              <a:lnSpc>
                <a:spcPct val="85000"/>
              </a:lnSpc>
              <a:defRPr sz="4000" cap="all">
                <a:solidFill>
                  <a:srgbClr val="1994CA"/>
                </a:solidFill>
              </a:defRPr>
            </a:lvl1pPr>
          </a:lstStyle>
          <a:p>
            <a:pPr lvl="0"/>
            <a:r>
              <a:rPr lang="en-US" dirty="0"/>
              <a:t>Chapter x.1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4400" b="1">
                <a:solidFill>
                  <a:srgbClr val="FEC763"/>
                </a:solidFill>
              </a:defRPr>
            </a:lvl1pPr>
          </a:lstStyle>
          <a:p>
            <a:pPr lvl="0"/>
            <a:r>
              <a:rPr lang="en-US" dirty="0"/>
              <a:t>[Title of chapter]</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152688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08 First page of the lesso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97ED2B-1D04-E4F0-4901-93ACB2F2C876}"/>
              </a:ext>
            </a:extLst>
          </p:cNvPr>
          <p:cNvSpPr txBox="1">
            <a:spLocks noGrp="1"/>
          </p:cNvSpPr>
          <p:nvPr>
            <p:ph type="title"/>
          </p:nvPr>
        </p:nvSpPr>
        <p:spPr>
          <a:xfrm>
            <a:off x="1143000" y="1097280"/>
            <a:ext cx="3931920" cy="1737360"/>
          </a:xfrm>
        </p:spPr>
        <p:txBody>
          <a:bodyPr anchor="b">
            <a:noAutofit/>
          </a:bodyPr>
          <a:lstStyle>
            <a:lvl1pPr>
              <a:defRPr sz="4000">
                <a:solidFill>
                  <a:srgbClr val="0070C0"/>
                </a:solidFill>
              </a:defRPr>
            </a:lvl1pPr>
          </a:lstStyle>
          <a:p>
            <a:pPr lvl="0"/>
            <a:r>
              <a:rPr lang="en-US" dirty="0"/>
              <a:t>Click to edit Master title style</a:t>
            </a:r>
            <a:endParaRPr lang="el-GR" dirty="0"/>
          </a:p>
        </p:txBody>
      </p:sp>
      <p:sp>
        <p:nvSpPr>
          <p:cNvPr id="3" name="Θέση εικόνας 2">
            <a:extLst>
              <a:ext uri="{FF2B5EF4-FFF2-40B4-BE49-F238E27FC236}">
                <a16:creationId xmlns:a16="http://schemas.microsoft.com/office/drawing/2014/main" id="{3679B932-AD07-4477-2F56-DFA680768240}"/>
              </a:ext>
            </a:extLst>
          </p:cNvPr>
          <p:cNvSpPr txBox="1">
            <a:spLocks noGrp="1"/>
          </p:cNvSpPr>
          <p:nvPr>
            <p:ph type="pic" idx="1"/>
          </p:nvPr>
        </p:nvSpPr>
        <p:spPr>
          <a:xfrm>
            <a:off x="5413248" y="1069848"/>
            <a:ext cx="6099048" cy="4800600"/>
          </a:xfrm>
        </p:spPr>
        <p:txBody>
          <a:bodyPr lIns="274320" tIns="182880"/>
          <a:lstStyle>
            <a:lvl1pPr marL="0" indent="0">
              <a:buNone/>
              <a:defRPr sz="2800"/>
            </a:lvl1pPr>
          </a:lstStyle>
          <a:p>
            <a:pPr lvl="0"/>
            <a:r>
              <a:rPr lang="en-US"/>
              <a:t>Click icon to add picture</a:t>
            </a:r>
            <a:endParaRPr lang="el-GR"/>
          </a:p>
        </p:txBody>
      </p:sp>
      <p:sp>
        <p:nvSpPr>
          <p:cNvPr id="4" name="Θέση κειμένου 3">
            <a:extLst>
              <a:ext uri="{FF2B5EF4-FFF2-40B4-BE49-F238E27FC236}">
                <a16:creationId xmlns:a16="http://schemas.microsoft.com/office/drawing/2014/main" id="{667C28BF-1C21-C0AB-CD86-5CC0ED82802D}"/>
              </a:ext>
            </a:extLst>
          </p:cNvPr>
          <p:cNvSpPr txBox="1">
            <a:spLocks noGrp="1"/>
          </p:cNvSpPr>
          <p:nvPr>
            <p:ph type="body" idx="2"/>
          </p:nvPr>
        </p:nvSpPr>
        <p:spPr>
          <a:xfrm>
            <a:off x="1143000" y="2834640"/>
            <a:ext cx="3931920" cy="2880360"/>
          </a:xfrm>
        </p:spPr>
        <p:txBody>
          <a:bodyPr/>
          <a:lstStyle>
            <a:lvl1pPr marL="0" indent="0">
              <a:lnSpc>
                <a:spcPct val="100000"/>
              </a:lnSpc>
              <a:spcBef>
                <a:spcPts val="1000"/>
              </a:spcBef>
              <a:buNone/>
              <a:defRPr sz="1700"/>
            </a:lvl1pPr>
          </a:lstStyle>
          <a:p>
            <a:pPr lvl="0"/>
            <a:r>
              <a:rPr lang="en-US"/>
              <a:t>Click to edit Master text styles</a:t>
            </a:r>
          </a:p>
        </p:txBody>
      </p:sp>
    </p:spTree>
    <p:extLst>
      <p:ext uri="{BB962C8B-B14F-4D97-AF65-F5344CB8AC3E}">
        <p14:creationId xmlns:p14="http://schemas.microsoft.com/office/powerpoint/2010/main" val="277152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09 Content – standar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p:nvPr>
        </p:nvSpPr>
        <p:spPr>
          <a:xfrm>
            <a:off x="636494" y="609603"/>
            <a:ext cx="10382026" cy="1356356"/>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082F2D96-D191-8363-B2F5-6F01060E3DD8}"/>
              </a:ext>
            </a:extLst>
          </p:cNvPr>
          <p:cNvSpPr txBox="1">
            <a:spLocks noGrp="1"/>
          </p:cNvSpPr>
          <p:nvPr>
            <p:ph idx="1"/>
          </p:nvPr>
        </p:nvSpPr>
        <p:spPr>
          <a:xfrm>
            <a:off x="636494" y="2057400"/>
            <a:ext cx="10379374" cy="4038603"/>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4228069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69A0"/>
        </a:solidFill>
        <a:effectLst/>
      </p:bgPr>
    </p:bg>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A397C598-54BC-40E2-F62A-D2896A0E8C15}"/>
              </a:ext>
            </a:extLst>
          </p:cNvPr>
          <p:cNvSpPr/>
          <p:nvPr/>
        </p:nvSpPr>
        <p:spPr>
          <a:xfrm>
            <a:off x="231142" y="243843"/>
            <a:ext cx="11724637" cy="6377940"/>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3" name="Θέση τίτλου 1">
            <a:extLst>
              <a:ext uri="{FF2B5EF4-FFF2-40B4-BE49-F238E27FC236}">
                <a16:creationId xmlns:a16="http://schemas.microsoft.com/office/drawing/2014/main" id="{64F61759-5FCE-83E7-2054-F056F16791FE}"/>
              </a:ext>
            </a:extLst>
          </p:cNvPr>
          <p:cNvSpPr txBox="1">
            <a:spLocks noGrp="1"/>
          </p:cNvSpPr>
          <p:nvPr>
            <p:ph type="title"/>
          </p:nvPr>
        </p:nvSpPr>
        <p:spPr>
          <a:xfrm>
            <a:off x="1143000" y="609603"/>
            <a:ext cx="9875520" cy="1356356"/>
          </a:xfrm>
          <a:prstGeom prst="rect">
            <a:avLst/>
          </a:prstGeom>
          <a:noFill/>
          <a:ln>
            <a:noFill/>
          </a:ln>
        </p:spPr>
        <p:txBody>
          <a:bodyPr vert="horz" wrap="square" lIns="91440" tIns="45720" rIns="91440" bIns="45720" anchor="ctr" anchorCtr="0" compatLnSpc="1">
            <a:normAutofit/>
          </a:bodyPr>
          <a:lstStyle/>
          <a:p>
            <a:pPr lvl="0"/>
            <a:endParaRPr lang="el-GR" dirty="0"/>
          </a:p>
        </p:txBody>
      </p:sp>
      <p:sp>
        <p:nvSpPr>
          <p:cNvPr id="4" name="Θέση κειμένου 2">
            <a:extLst>
              <a:ext uri="{FF2B5EF4-FFF2-40B4-BE49-F238E27FC236}">
                <a16:creationId xmlns:a16="http://schemas.microsoft.com/office/drawing/2014/main" id="{E0F91F0F-B227-49A3-AA4E-33961D65083C}"/>
              </a:ext>
            </a:extLst>
          </p:cNvPr>
          <p:cNvSpPr txBox="1">
            <a:spLocks noGrp="1"/>
          </p:cNvSpPr>
          <p:nvPr>
            <p:ph type="body" idx="1"/>
          </p:nvPr>
        </p:nvSpPr>
        <p:spPr>
          <a:xfrm>
            <a:off x="1143000" y="2057400"/>
            <a:ext cx="9872868" cy="4038603"/>
          </a:xfrm>
          <a:prstGeom prst="rect">
            <a:avLst/>
          </a:prstGeom>
          <a:noFill/>
          <a:ln>
            <a:noFill/>
          </a:ln>
        </p:spPr>
        <p:txBody>
          <a:bodyPr vert="horz" wrap="square" lIns="91440" tIns="45720" rIns="91440" bIns="45720" anchor="t" anchorCtr="0" compatLnSpc="1">
            <a:normAutofit/>
          </a:bodyPr>
          <a:lstStyle/>
          <a:p>
            <a:pPr lvl="0"/>
            <a:endParaRPr lang="el-GR" dirty="0"/>
          </a:p>
        </p:txBody>
      </p:sp>
      <p:pic>
        <p:nvPicPr>
          <p:cNvPr id="5" name="Picture 12">
            <a:extLst>
              <a:ext uri="{FF2B5EF4-FFF2-40B4-BE49-F238E27FC236}">
                <a16:creationId xmlns:a16="http://schemas.microsoft.com/office/drawing/2014/main" id="{1FB5D91C-1834-9C65-6184-5BDE6E4F6DF9}"/>
              </a:ext>
            </a:extLst>
          </p:cNvPr>
          <p:cNvPicPr>
            <a:picLocks noChangeAspect="1"/>
          </p:cNvPicPr>
          <p:nvPr/>
        </p:nvPicPr>
        <p:blipFill>
          <a:blip r:embed="rId18"/>
          <a:srcRect/>
          <a:stretch>
            <a:fillRect/>
          </a:stretch>
        </p:blipFill>
        <p:spPr>
          <a:xfrm>
            <a:off x="819214" y="5768809"/>
            <a:ext cx="1788403" cy="375787"/>
          </a:xfrm>
          <a:prstGeom prst="rect">
            <a:avLst/>
          </a:prstGeom>
          <a:noFill/>
          <a:ln cap="flat">
            <a:noFill/>
          </a:ln>
        </p:spPr>
      </p:pic>
      <p:pic>
        <p:nvPicPr>
          <p:cNvPr id="7" name="Picture 7">
            <a:extLst>
              <a:ext uri="{FF2B5EF4-FFF2-40B4-BE49-F238E27FC236}">
                <a16:creationId xmlns:a16="http://schemas.microsoft.com/office/drawing/2014/main" id="{BC5EC830-FA4A-2512-BA16-F1E9CABEA44C}"/>
              </a:ext>
            </a:extLst>
          </p:cNvPr>
          <p:cNvPicPr>
            <a:picLocks noChangeAspect="1"/>
          </p:cNvPicPr>
          <p:nvPr/>
        </p:nvPicPr>
        <p:blipFill>
          <a:blip r:embed="rId19"/>
          <a:stretch>
            <a:fillRect/>
          </a:stretch>
        </p:blipFill>
        <p:spPr>
          <a:xfrm>
            <a:off x="10680192" y="5580281"/>
            <a:ext cx="955996" cy="955996"/>
          </a:xfrm>
          <a:prstGeom prst="rect">
            <a:avLst/>
          </a:prstGeom>
          <a:noFill/>
          <a:ln cap="flat">
            <a:noFill/>
          </a:ln>
        </p:spPr>
      </p:pic>
      <p:pic>
        <p:nvPicPr>
          <p:cNvPr id="9" name="Picture 8">
            <a:extLst>
              <a:ext uri="{FF2B5EF4-FFF2-40B4-BE49-F238E27FC236}">
                <a16:creationId xmlns:a16="http://schemas.microsoft.com/office/drawing/2014/main" id="{80091D97-47C9-18B6-86D5-796B2F85CF8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Tree>
    <p:extLst>
      <p:ext uri="{BB962C8B-B14F-4D97-AF65-F5344CB8AC3E}">
        <p14:creationId xmlns:p14="http://schemas.microsoft.com/office/powerpoint/2010/main" val="15400351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63" r:id="rId4"/>
    <p:sldLayoutId id="2147483677" r:id="rId5"/>
    <p:sldLayoutId id="2147483683" r:id="rId6"/>
    <p:sldLayoutId id="2147483682" r:id="rId7"/>
    <p:sldLayoutId id="2147483669" r:id="rId8"/>
    <p:sldLayoutId id="2147483662" r:id="rId9"/>
    <p:sldLayoutId id="2147483664" r:id="rId10"/>
    <p:sldLayoutId id="2147483678" r:id="rId11"/>
    <p:sldLayoutId id="2147483665" r:id="rId12"/>
    <p:sldLayoutId id="2147483680" r:id="rId13"/>
    <p:sldLayoutId id="2147483667" r:id="rId14"/>
    <p:sldLayoutId id="2147483679" r:id="rId15"/>
    <p:sldLayoutId id="2147483684" r:id="rId16"/>
  </p:sldLayoutIdLst>
  <p:hf sldNum="0" hdr="0" ftr="0" dt="0"/>
  <p:txStyles>
    <p:titleStyle>
      <a:lvl1pPr marL="0" marR="0" lvl="0" indent="0" algn="l" defTabSz="914400" rtl="0" eaLnBrk="1" fontAlgn="auto" hangingPunct="1">
        <a:lnSpc>
          <a:spcPct val="90000"/>
        </a:lnSpc>
        <a:spcBef>
          <a:spcPts val="0"/>
        </a:spcBef>
        <a:spcAft>
          <a:spcPts val="0"/>
        </a:spcAft>
        <a:buNone/>
        <a:tabLst/>
        <a:defRPr lang="el-GR" sz="4400" b="0" i="0" u="none" strike="noStrike" kern="1200" cap="none" spc="0" baseline="0">
          <a:solidFill>
            <a:srgbClr val="9FC3E1"/>
          </a:solidFill>
          <a:uFillTx/>
          <a:latin typeface="Corbel"/>
        </a:defRPr>
      </a:lvl1pPr>
    </p:titleStyle>
    <p:body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Char char="•"/>
        <a:tabLst/>
        <a:defRPr lang="el-GR" sz="22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alamy.com/stock-photo-hospital-building-and-24-7-symbol-over-white-background-colorful-design-176446912.html" TargetMode="External"/><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search?client=firefox-b-d&amp;channel=entpr&amp;q=Beveik+energijos+nevartojantys+pastatai&amp;mstk=AUtExfCqKbEvJxbinC1z0UNDngJ50pxV7e0QXXnmgQWbBRZTPckDUasLoSjhwZ-KWSVkFhiyNuemySB_zW1IEuz3zQNnOXvwffVDBlZ67JDhOgb4jbY83HQ86rWAvN-EVxYDYvA&amp;csui=3&amp;ved=2ahUKEwjE74LO-t2TAxWKB9sEHb64MHQQgK4QegQIARAB"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B35A-2ED5-8409-9076-515BEFD85C44}"/>
              </a:ext>
            </a:extLst>
          </p:cNvPr>
          <p:cNvSpPr>
            <a:spLocks noGrp="1"/>
          </p:cNvSpPr>
          <p:nvPr>
            <p:ph type="title"/>
          </p:nvPr>
        </p:nvSpPr>
        <p:spPr>
          <a:xfrm>
            <a:off x="6194553" y="1268372"/>
            <a:ext cx="5519446" cy="1465975"/>
          </a:xfrm>
        </p:spPr>
        <p:txBody>
          <a:bodyPr>
            <a:normAutofit fontScale="90000"/>
          </a:bodyPr>
          <a:lstStyle/>
          <a:p>
            <a:r>
              <a:rPr lang="lt-LT" noProof="0" dirty="0"/>
              <a:t>7 modulis</a:t>
            </a:r>
            <a:br>
              <a:rPr lang="lt-LT" noProof="0" dirty="0"/>
            </a:br>
            <a:r>
              <a:rPr lang="lt-LT" noProof="0" dirty="0"/>
              <a:t>Modernizavimas su šilumos siurbliais</a:t>
            </a:r>
            <a:endParaRPr lang="lt-LT" sz="3300" noProof="0" dirty="0"/>
          </a:p>
        </p:txBody>
      </p:sp>
      <p:sp>
        <p:nvSpPr>
          <p:cNvPr id="4" name="Text Placeholder 3">
            <a:extLst>
              <a:ext uri="{FF2B5EF4-FFF2-40B4-BE49-F238E27FC236}">
                <a16:creationId xmlns:a16="http://schemas.microsoft.com/office/drawing/2014/main" id="{41B6CD4E-70B8-F93F-9030-C9F6E56D52AA}"/>
              </a:ext>
            </a:extLst>
          </p:cNvPr>
          <p:cNvSpPr>
            <a:spLocks noGrp="1"/>
          </p:cNvSpPr>
          <p:nvPr>
            <p:ph type="body" sz="quarter" idx="10"/>
          </p:nvPr>
        </p:nvSpPr>
        <p:spPr/>
        <p:txBody>
          <a:bodyPr>
            <a:normAutofit fontScale="92500"/>
          </a:bodyPr>
          <a:lstStyle/>
          <a:p>
            <a:r>
              <a:rPr lang="lt-LT" noProof="0" dirty="0"/>
              <a:t>parengė: Rumunijos geomainų draugija (SRG)</a:t>
            </a:r>
          </a:p>
        </p:txBody>
      </p:sp>
    </p:spTree>
    <p:extLst>
      <p:ext uri="{BB962C8B-B14F-4D97-AF65-F5344CB8AC3E}">
        <p14:creationId xmlns:p14="http://schemas.microsoft.com/office/powerpoint/2010/main" val="272663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F77D-D834-FCA4-73A6-32B0532E5BD3}"/>
              </a:ext>
            </a:extLst>
          </p:cNvPr>
          <p:cNvSpPr>
            <a:spLocks noGrp="1"/>
          </p:cNvSpPr>
          <p:nvPr>
            <p:ph type="title"/>
          </p:nvPr>
        </p:nvSpPr>
        <p:spPr/>
        <p:txBody>
          <a:bodyPr/>
          <a:lstStyle/>
          <a:p>
            <a:pPr algn="ctr"/>
            <a:r>
              <a:rPr lang="lt-LT" dirty="0"/>
              <a:t>VIENBUTIS NAMAS, ORADEA</a:t>
            </a:r>
            <a:endParaRPr lang="lt-LT" noProof="0" dirty="0"/>
          </a:p>
        </p:txBody>
      </p:sp>
      <p:pic>
        <p:nvPicPr>
          <p:cNvPr id="5" name="Content Placeholder 4">
            <a:extLst>
              <a:ext uri="{FF2B5EF4-FFF2-40B4-BE49-F238E27FC236}">
                <a16:creationId xmlns:a16="http://schemas.microsoft.com/office/drawing/2014/main" id="{0FAFAB86-5BE2-7B3A-4F1E-2E9C4A1AE4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8207" y="1683319"/>
            <a:ext cx="7135585" cy="4037005"/>
          </a:xfrm>
          <a:prstGeom prst="rect">
            <a:avLst/>
          </a:prstGeom>
        </p:spPr>
      </p:pic>
    </p:spTree>
    <p:extLst>
      <p:ext uri="{BB962C8B-B14F-4D97-AF65-F5344CB8AC3E}">
        <p14:creationId xmlns:p14="http://schemas.microsoft.com/office/powerpoint/2010/main" val="58074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869B8-C3D1-13A5-61F1-C0DC552CC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A390DA-3B0F-9207-E952-672F21BEA833}"/>
              </a:ext>
            </a:extLst>
          </p:cNvPr>
          <p:cNvSpPr>
            <a:spLocks noGrp="1"/>
          </p:cNvSpPr>
          <p:nvPr>
            <p:ph type="title"/>
          </p:nvPr>
        </p:nvSpPr>
        <p:spPr/>
        <p:txBody>
          <a:bodyPr/>
          <a:lstStyle/>
          <a:p>
            <a:r>
              <a:rPr lang="lt-LT" dirty="0">
                <a:solidFill>
                  <a:srgbClr val="0070C0"/>
                </a:solidFill>
              </a:rPr>
              <a:t>Demonstracinio atvejo apžvalga</a:t>
            </a:r>
            <a:endParaRPr lang="lt-LT" noProof="0" dirty="0">
              <a:solidFill>
                <a:srgbClr val="0070C0"/>
              </a:solidFill>
            </a:endParaRPr>
          </a:p>
        </p:txBody>
      </p:sp>
      <p:sp>
        <p:nvSpPr>
          <p:cNvPr id="3" name="Content Placeholder 2">
            <a:extLst>
              <a:ext uri="{FF2B5EF4-FFF2-40B4-BE49-F238E27FC236}">
                <a16:creationId xmlns:a16="http://schemas.microsoft.com/office/drawing/2014/main" id="{AE35BECF-BCF5-96B7-B057-BFA217312077}"/>
              </a:ext>
            </a:extLst>
          </p:cNvPr>
          <p:cNvSpPr>
            <a:spLocks noGrp="1"/>
          </p:cNvSpPr>
          <p:nvPr>
            <p:ph idx="1"/>
          </p:nvPr>
        </p:nvSpPr>
        <p:spPr/>
        <p:txBody>
          <a:bodyPr/>
          <a:lstStyle/>
          <a:p>
            <a:r>
              <a:rPr lang="lt-LT" dirty="0">
                <a:solidFill>
                  <a:srgbClr val="0070C0"/>
                </a:solidFill>
              </a:rPr>
              <a:t>Vienbutis namas, pastatytas 1980-aisiais
Bendras plotas apie 400 m² 
Vidutinio klimato žemyninis klimatas
Tipiškas Vidurio ir Rytų Europos būsto fondas</a:t>
            </a:r>
            <a:endParaRPr lang="lt-LT" noProof="0" dirty="0">
              <a:solidFill>
                <a:srgbClr val="0070C0"/>
              </a:solidFill>
            </a:endParaRPr>
          </a:p>
        </p:txBody>
      </p:sp>
      <p:pic>
        <p:nvPicPr>
          <p:cNvPr id="7" name="Content Placeholder 6">
            <a:extLst>
              <a:ext uri="{FF2B5EF4-FFF2-40B4-BE49-F238E27FC236}">
                <a16:creationId xmlns:a16="http://schemas.microsoft.com/office/drawing/2014/main" id="{61CF2EEF-B445-E40E-CE22-0E1C1079C415}"/>
              </a:ext>
            </a:extLst>
          </p:cNvPr>
          <p:cNvPicPr>
            <a:picLocks noGrp="1" noChangeAspect="1"/>
          </p:cNvPicPr>
          <p:nvPr>
            <p:ph idx="2"/>
          </p:nvPr>
        </p:nvPicPr>
        <p:blipFill>
          <a:blip r:embed="rId2">
            <a:extLst>
              <a:ext uri="{28A0092B-C50C-407E-A947-70E740481C1C}">
                <a14:useLocalDpi xmlns:a14="http://schemas.microsoft.com/office/drawing/2010/main" val="0"/>
              </a:ext>
            </a:extLst>
          </a:blip>
          <a:stretch>
            <a:fillRect/>
          </a:stretch>
        </p:blipFill>
        <p:spPr>
          <a:xfrm>
            <a:off x="7027417" y="1647295"/>
            <a:ext cx="4501643" cy="3001095"/>
          </a:xfrm>
        </p:spPr>
      </p:pic>
      <p:pic>
        <p:nvPicPr>
          <p:cNvPr id="4" name="Picture 3">
            <a:extLst>
              <a:ext uri="{FF2B5EF4-FFF2-40B4-BE49-F238E27FC236}">
                <a16:creationId xmlns:a16="http://schemas.microsoft.com/office/drawing/2014/main" id="{D2525CBE-3FDF-46B2-9274-86F2CD5F08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880" y="4507775"/>
            <a:ext cx="3825240" cy="2152105"/>
          </a:xfrm>
          <a:prstGeom prst="rect">
            <a:avLst/>
          </a:prstGeom>
          <a:noFill/>
          <a:ln>
            <a:noFill/>
          </a:ln>
        </p:spPr>
      </p:pic>
    </p:spTree>
    <p:extLst>
      <p:ext uri="{BB962C8B-B14F-4D97-AF65-F5344CB8AC3E}">
        <p14:creationId xmlns:p14="http://schemas.microsoft.com/office/powerpoint/2010/main" val="201678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59364-D0E0-B511-27E6-7945256EC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8BD4F-2E04-CA27-7202-7C2E8CE688AE}"/>
              </a:ext>
            </a:extLst>
          </p:cNvPr>
          <p:cNvSpPr>
            <a:spLocks noGrp="1"/>
          </p:cNvSpPr>
          <p:nvPr>
            <p:ph type="title"/>
          </p:nvPr>
        </p:nvSpPr>
        <p:spPr/>
        <p:txBody>
          <a:bodyPr/>
          <a:lstStyle/>
          <a:p>
            <a:r>
              <a:rPr lang="lt-LT">
                <a:solidFill>
                  <a:srgbClr val="0070C0"/>
                </a:solidFill>
              </a:rPr>
              <a:t>Pradinė būklė (prieš modernizavimą)</a:t>
            </a:r>
            <a:endParaRPr lang="lt-LT" noProof="0" dirty="0">
              <a:solidFill>
                <a:srgbClr val="0070C0"/>
              </a:solidFill>
            </a:endParaRPr>
          </a:p>
        </p:txBody>
      </p:sp>
      <p:sp>
        <p:nvSpPr>
          <p:cNvPr id="3" name="Content Placeholder 2">
            <a:extLst>
              <a:ext uri="{FF2B5EF4-FFF2-40B4-BE49-F238E27FC236}">
                <a16:creationId xmlns:a16="http://schemas.microsoft.com/office/drawing/2014/main" id="{D2535968-73D7-FE6A-2F23-668DBD21FD68}"/>
              </a:ext>
            </a:extLst>
          </p:cNvPr>
          <p:cNvSpPr>
            <a:spLocks noGrp="1"/>
          </p:cNvSpPr>
          <p:nvPr>
            <p:ph idx="1"/>
          </p:nvPr>
        </p:nvSpPr>
        <p:spPr>
          <a:xfrm>
            <a:off x="1143000" y="2057400"/>
            <a:ext cx="3220453" cy="3717758"/>
          </a:xfrm>
        </p:spPr>
        <p:txBody>
          <a:bodyPr>
            <a:normAutofit lnSpcReduction="10000"/>
          </a:bodyPr>
          <a:lstStyle/>
          <a:p>
            <a:r>
              <a:rPr lang="lt-LT">
                <a:solidFill>
                  <a:srgbClr val="0070C0"/>
                </a:solidFill>
              </a:rPr>
              <a:t>Nėra išorinės izoliacijos
Vieno stiklo mediniai langai
Elektrinės varžos katilas
Plieniniai radiatoriai, skirti 75/65 °C temperatūrai
Nėra aktyvaus aušinimo ar mechaninio vėdinimo</a:t>
            </a:r>
            <a:endParaRPr lang="lt-LT" noProof="0" dirty="0">
              <a:solidFill>
                <a:srgbClr val="0070C0"/>
              </a:solidFill>
            </a:endParaRPr>
          </a:p>
        </p:txBody>
      </p:sp>
      <p:sp>
        <p:nvSpPr>
          <p:cNvPr id="4" name="Content Placeholder 3">
            <a:extLst>
              <a:ext uri="{FF2B5EF4-FFF2-40B4-BE49-F238E27FC236}">
                <a16:creationId xmlns:a16="http://schemas.microsoft.com/office/drawing/2014/main" id="{EFC010A8-3D5D-95AE-E3D3-47964A2B1178}"/>
              </a:ext>
            </a:extLst>
          </p:cNvPr>
          <p:cNvSpPr>
            <a:spLocks noGrp="1"/>
          </p:cNvSpPr>
          <p:nvPr>
            <p:ph idx="2"/>
          </p:nvPr>
        </p:nvSpPr>
        <p:spPr>
          <a:xfrm>
            <a:off x="4363453" y="2057400"/>
            <a:ext cx="6659035" cy="3717758"/>
          </a:xfrm>
        </p:spPr>
        <p:txBody>
          <a:bodyPr>
            <a:normAutofit lnSpcReduction="10000"/>
          </a:bodyPr>
          <a:lstStyle/>
          <a:p>
            <a:r>
              <a:rPr lang="lt-LT" dirty="0">
                <a:solidFill>
                  <a:srgbClr val="0070C0"/>
                </a:solidFill>
              </a:rPr>
              <a:t>Dideli šilumos nuostoliai per išlenktus balkonus ir nesandarias jungtis
Oro nutekėjimas, žiemą sukeliantis diskomfortą ir vasarą perkaitimą
Prasta patalpų oro kokybė dėl kontroliuojamos ventiliacijos nebuvimo
Metinė šildymo kaina: ~3500 € (2019 m. elektros kainomis)
Pirminės energijos sąnaudos: ~450 kWh/m²·metus
CO₂ emisija: ~18 tonų per metus</a:t>
            </a:r>
            <a:endParaRPr lang="lt-LT" noProof="0" dirty="0">
              <a:solidFill>
                <a:srgbClr val="0070C0"/>
              </a:solidFill>
            </a:endParaRPr>
          </a:p>
        </p:txBody>
      </p:sp>
    </p:spTree>
    <p:extLst>
      <p:ext uri="{BB962C8B-B14F-4D97-AF65-F5344CB8AC3E}">
        <p14:creationId xmlns:p14="http://schemas.microsoft.com/office/powerpoint/2010/main" val="369011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DB5C-FECC-C83C-38D0-329626E8A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543A7-B51F-1B4E-1539-68DB2977000F}"/>
              </a:ext>
            </a:extLst>
          </p:cNvPr>
          <p:cNvSpPr>
            <a:spLocks noGrp="1"/>
          </p:cNvSpPr>
          <p:nvPr>
            <p:ph type="title"/>
          </p:nvPr>
        </p:nvSpPr>
        <p:spPr/>
        <p:txBody>
          <a:bodyPr/>
          <a:lstStyle/>
          <a:p>
            <a:r>
              <a:rPr lang="lt-LT" dirty="0">
                <a:solidFill>
                  <a:srgbClr val="0070C0"/>
                </a:solidFill>
                <a:latin typeface="Corbel" panose="020B0503020204020204" pitchFamily="34" charset="0"/>
              </a:rPr>
              <a:t>Modernizavimo strategija</a:t>
            </a:r>
            <a:endParaRPr lang="lt-LT" noProof="0" dirty="0">
              <a:solidFill>
                <a:srgbClr val="0070C0"/>
              </a:solidFill>
              <a:latin typeface="Corbel" panose="020B0503020204020204" pitchFamily="34" charset="0"/>
            </a:endParaRPr>
          </a:p>
        </p:txBody>
      </p:sp>
      <p:sp>
        <p:nvSpPr>
          <p:cNvPr id="3" name="Content Placeholder 2">
            <a:extLst>
              <a:ext uri="{FF2B5EF4-FFF2-40B4-BE49-F238E27FC236}">
                <a16:creationId xmlns:a16="http://schemas.microsoft.com/office/drawing/2014/main" id="{7323EC04-4B83-0A76-15AA-60B4097C5B6E}"/>
              </a:ext>
            </a:extLst>
          </p:cNvPr>
          <p:cNvSpPr>
            <a:spLocks noGrp="1"/>
          </p:cNvSpPr>
          <p:nvPr>
            <p:ph idx="1"/>
          </p:nvPr>
        </p:nvSpPr>
        <p:spPr/>
        <p:txBody>
          <a:bodyPr/>
          <a:lstStyle/>
          <a:p>
            <a:r>
              <a:rPr lang="lt-LT" dirty="0">
                <a:solidFill>
                  <a:srgbClr val="0070C0"/>
                </a:solidFill>
              </a:rPr>
              <a:t>Išorinė izoliacija + stogo izoliacija
Langų keitimas
GSHP 30 kW (atviro ciklo spinduliuojanti lubinė šildymo / vėsinimo sistema)</a:t>
            </a:r>
          </a:p>
        </p:txBody>
      </p:sp>
      <p:pic>
        <p:nvPicPr>
          <p:cNvPr id="5" name="Content Placeholder 4">
            <a:extLst>
              <a:ext uri="{FF2B5EF4-FFF2-40B4-BE49-F238E27FC236}">
                <a16:creationId xmlns:a16="http://schemas.microsoft.com/office/drawing/2014/main" id="{69E95AD7-2BD2-4978-90A2-305E07D0A697}"/>
              </a:ext>
            </a:extLst>
          </p:cNvPr>
          <p:cNvPicPr>
            <a:picLocks noGrp="1" noChangeAspect="1"/>
          </p:cNvPicPr>
          <p:nvPr>
            <p:ph idx="2"/>
          </p:nvPr>
        </p:nvPicPr>
        <p:blipFill>
          <a:blip r:embed="rId2" cstate="print">
            <a:extLst>
              <a:ext uri="{28A0092B-C50C-407E-A947-70E740481C1C}">
                <a14:useLocalDpi xmlns:a14="http://schemas.microsoft.com/office/drawing/2010/main" val="0"/>
              </a:ext>
            </a:extLst>
          </a:blip>
          <a:stretch>
            <a:fillRect/>
          </a:stretch>
        </p:blipFill>
        <p:spPr>
          <a:xfrm>
            <a:off x="7027652" y="1625595"/>
            <a:ext cx="4527262" cy="3395446"/>
          </a:xfrm>
          <a:prstGeom prst="rect">
            <a:avLst/>
          </a:prstGeom>
        </p:spPr>
      </p:pic>
      <p:sp>
        <p:nvSpPr>
          <p:cNvPr id="9" name="TextBox 8">
            <a:extLst>
              <a:ext uri="{FF2B5EF4-FFF2-40B4-BE49-F238E27FC236}">
                <a16:creationId xmlns:a16="http://schemas.microsoft.com/office/drawing/2014/main" id="{81579AA0-5569-EFFC-E229-7A056478C40A}"/>
              </a:ext>
            </a:extLst>
          </p:cNvPr>
          <p:cNvSpPr txBox="1"/>
          <p:nvPr/>
        </p:nvSpPr>
        <p:spPr>
          <a:xfrm>
            <a:off x="2406316" y="5112482"/>
            <a:ext cx="9224210" cy="968278"/>
          </a:xfrm>
          <a:prstGeom prst="rect">
            <a:avLst/>
          </a:prstGeom>
          <a:noFill/>
        </p:spPr>
        <p:txBody>
          <a:bodyPr wrap="square">
            <a:spAutoFit/>
          </a:bodyPr>
          <a:lstStyle/>
          <a:p>
            <a:pPr algn="just">
              <a:lnSpc>
                <a:spcPct val="107000"/>
              </a:lnSpc>
              <a:spcAft>
                <a:spcPts val="800"/>
              </a:spcAft>
              <a:buNone/>
            </a:pPr>
            <a:r>
              <a:rPr lang="lt-LT" sz="1800" kern="100" noProof="0" dirty="0">
                <a:effectLst/>
                <a:latin typeface="Corbel" panose="020B0503020204020204" pitchFamily="34" charset="0"/>
                <a:ea typeface="Calibri" panose="020F0502020204030204" pitchFamily="34" charset="0"/>
                <a:cs typeface="Segoe UI Emoji" panose="020B0502040204020203" pitchFamily="34" charset="0"/>
              </a:rPr>
              <a:t>❗</a:t>
            </a:r>
            <a:r>
              <a:rPr lang="lt-LT" kern="100" dirty="0">
                <a:latin typeface="Corbel" panose="020B0503020204020204" pitchFamily="34" charset="0"/>
                <a:ea typeface="Calibri" panose="020F0502020204030204" pitchFamily="34" charset="0"/>
                <a:cs typeface="Times New Roman" panose="02020603050405020304" pitchFamily="18" charset="0"/>
              </a:rPr>
              <a:t>Montavimo pastaba: </a:t>
            </a:r>
            <a:r>
              <a:rPr lang="lt-LT" dirty="0">
                <a:solidFill>
                  <a:srgbClr val="0070C0"/>
                </a:solidFill>
              </a:rPr>
              <a:t>Spinduliuojančią lubinę šildymo sistemą </a:t>
            </a:r>
            <a:r>
              <a:rPr lang="lt-LT" kern="100" dirty="0">
                <a:latin typeface="Corbel" panose="020B0503020204020204" pitchFamily="34" charset="0"/>
                <a:ea typeface="Calibri" panose="020F0502020204030204" pitchFamily="34" charset="0"/>
                <a:cs typeface="Times New Roman" panose="02020603050405020304" pitchFamily="18" charset="0"/>
              </a:rPr>
              <a:t>reikia kruopščiai subalansuoti. Kiekvienoje kambario grandinėje yra srauto reguliavimo vožtuvas, nustatytas eksploatacijos metu, kad būtų užtikrintas vienodas paskirstymas/tiekimas.</a:t>
            </a:r>
            <a:endParaRPr lang="lt-LT" sz="1800" kern="100" noProof="0"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619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57395-EBC4-CE17-9C4D-FF318400F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33B8C-52A5-D245-9672-5093261D3D2D}"/>
              </a:ext>
            </a:extLst>
          </p:cNvPr>
          <p:cNvSpPr>
            <a:spLocks noGrp="1"/>
          </p:cNvSpPr>
          <p:nvPr>
            <p:ph type="title"/>
          </p:nvPr>
        </p:nvSpPr>
        <p:spPr>
          <a:xfrm>
            <a:off x="440871" y="609603"/>
            <a:ext cx="11348357" cy="1356356"/>
          </a:xfrm>
        </p:spPr>
        <p:txBody>
          <a:bodyPr/>
          <a:lstStyle/>
          <a:p>
            <a:pPr algn="ctr"/>
            <a:r>
              <a:rPr lang="pt-BR"/>
              <a:t>APYGARDOS GREITOSIOS PAGALBOS LIGONINĖ, ORADEA</a:t>
            </a:r>
            <a:endParaRPr lang="lt-LT" noProof="0" dirty="0"/>
          </a:p>
        </p:txBody>
      </p:sp>
      <p:pic>
        <p:nvPicPr>
          <p:cNvPr id="6" name="Content Placeholder 5">
            <a:extLst>
              <a:ext uri="{FF2B5EF4-FFF2-40B4-BE49-F238E27FC236}">
                <a16:creationId xmlns:a16="http://schemas.microsoft.com/office/drawing/2014/main" id="{37371726-7945-D2F0-6DF4-2A05312385EA}"/>
              </a:ext>
            </a:extLst>
          </p:cNvPr>
          <p:cNvPicPr>
            <a:picLocks noGrp="1" noChangeAspect="1"/>
          </p:cNvPicPr>
          <p:nvPr>
            <p:ph idx="1"/>
          </p:nvPr>
        </p:nvPicPr>
        <p:blipFill>
          <a:blip r:embed="rId2"/>
          <a:stretch>
            <a:fillRect/>
          </a:stretch>
        </p:blipFill>
        <p:spPr>
          <a:xfrm>
            <a:off x="1159668" y="1791965"/>
            <a:ext cx="9872663" cy="3895699"/>
          </a:xfrm>
          <a:prstGeom prst="rect">
            <a:avLst/>
          </a:prstGeom>
        </p:spPr>
      </p:pic>
    </p:spTree>
    <p:extLst>
      <p:ext uri="{BB962C8B-B14F-4D97-AF65-F5344CB8AC3E}">
        <p14:creationId xmlns:p14="http://schemas.microsoft.com/office/powerpoint/2010/main" val="2638908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3483-AB73-28F3-2B24-A9CA2FAA2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9B73C-2DA7-B137-4A18-58687D4BAEAC}"/>
              </a:ext>
            </a:extLst>
          </p:cNvPr>
          <p:cNvSpPr>
            <a:spLocks noGrp="1"/>
          </p:cNvSpPr>
          <p:nvPr>
            <p:ph type="title"/>
          </p:nvPr>
        </p:nvSpPr>
        <p:spPr/>
        <p:txBody>
          <a:bodyPr/>
          <a:lstStyle/>
          <a:p>
            <a:r>
              <a:rPr lang="lt-LT" dirty="0">
                <a:solidFill>
                  <a:srgbClr val="0070C0"/>
                </a:solidFill>
              </a:rPr>
              <a:t>Demonstracinio atvejo apžvalga</a:t>
            </a:r>
            <a:endParaRPr lang="lt-LT" noProof="0" dirty="0">
              <a:solidFill>
                <a:srgbClr val="0070C0"/>
              </a:solidFill>
            </a:endParaRPr>
          </a:p>
        </p:txBody>
      </p:sp>
      <p:sp>
        <p:nvSpPr>
          <p:cNvPr id="3" name="Content Placeholder 2">
            <a:extLst>
              <a:ext uri="{FF2B5EF4-FFF2-40B4-BE49-F238E27FC236}">
                <a16:creationId xmlns:a16="http://schemas.microsoft.com/office/drawing/2014/main" id="{5834D9D7-9DA6-9732-47D3-D7A44A700985}"/>
              </a:ext>
            </a:extLst>
          </p:cNvPr>
          <p:cNvSpPr>
            <a:spLocks noGrp="1"/>
          </p:cNvSpPr>
          <p:nvPr>
            <p:ph idx="1"/>
          </p:nvPr>
        </p:nvSpPr>
        <p:spPr/>
        <p:txBody>
          <a:bodyPr/>
          <a:lstStyle/>
          <a:p>
            <a:r>
              <a:rPr lang="lt-LT">
                <a:solidFill>
                  <a:srgbClr val="0070C0"/>
                </a:solidFill>
              </a:rPr>
              <a:t>Didelė valstybinė ligoninė
10 aukštų, apie 16 000 m²
Nepertraukiamas veikimas 24 valandas per parą, 7 dienas per savaitę
Aukšti komforto ir higienos reikalavimai</a:t>
            </a:r>
            <a:endParaRPr lang="lt-LT" noProof="0" dirty="0">
              <a:solidFill>
                <a:srgbClr val="0070C0"/>
              </a:solidFill>
            </a:endParaRPr>
          </a:p>
        </p:txBody>
      </p:sp>
      <p:pic>
        <p:nvPicPr>
          <p:cNvPr id="5" name="Content Placeholder 4">
            <a:extLst>
              <a:ext uri="{FF2B5EF4-FFF2-40B4-BE49-F238E27FC236}">
                <a16:creationId xmlns:a16="http://schemas.microsoft.com/office/drawing/2014/main" id="{225B4334-675C-9771-7E82-6B3B56913D3D}"/>
              </a:ext>
            </a:extLst>
          </p:cNvPr>
          <p:cNvPicPr>
            <a:picLocks noGrp="1" noChangeAspect="1"/>
          </p:cNvPicPr>
          <p:nvPr>
            <p:ph idx="2"/>
          </p:nvPr>
        </p:nvPicPr>
        <p:blipFill>
          <a:blip r:embed="rId2" cstate="print">
            <a:extLst>
              <a:ext uri="{28A0092B-C50C-407E-A947-70E740481C1C}">
                <a14:useLocalDpi xmlns:a14="http://schemas.microsoft.com/office/drawing/2010/main" val="0"/>
              </a:ext>
            </a:extLst>
          </a:blip>
          <a:stretch>
            <a:fillRect/>
          </a:stretch>
        </p:blipFill>
        <p:spPr>
          <a:xfrm>
            <a:off x="6294122" y="1577340"/>
            <a:ext cx="5359331" cy="4023359"/>
          </a:xfrm>
          <a:prstGeom prst="rect">
            <a:avLst/>
          </a:prstGeom>
        </p:spPr>
      </p:pic>
    </p:spTree>
    <p:extLst>
      <p:ext uri="{BB962C8B-B14F-4D97-AF65-F5344CB8AC3E}">
        <p14:creationId xmlns:p14="http://schemas.microsoft.com/office/powerpoint/2010/main" val="364217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4EE4-04D9-3ABA-74EC-610C09E24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19088-920F-D20D-D02D-8B69A1E9CBBA}"/>
              </a:ext>
            </a:extLst>
          </p:cNvPr>
          <p:cNvSpPr>
            <a:spLocks noGrp="1"/>
          </p:cNvSpPr>
          <p:nvPr>
            <p:ph type="title"/>
          </p:nvPr>
        </p:nvSpPr>
        <p:spPr>
          <a:xfrm>
            <a:off x="1051560" y="194941"/>
            <a:ext cx="9875520" cy="1356356"/>
          </a:xfrm>
        </p:spPr>
        <p:txBody>
          <a:bodyPr/>
          <a:lstStyle/>
          <a:p>
            <a:r>
              <a:rPr lang="lt-LT" dirty="0">
                <a:solidFill>
                  <a:srgbClr val="0070C0"/>
                </a:solidFill>
              </a:rPr>
              <a:t>Pradinė būklė (prieš modernizavimą)</a:t>
            </a:r>
            <a:endParaRPr lang="lt-LT" noProof="0" dirty="0">
              <a:solidFill>
                <a:srgbClr val="0070C0"/>
              </a:solidFill>
            </a:endParaRPr>
          </a:p>
        </p:txBody>
      </p:sp>
      <p:sp>
        <p:nvSpPr>
          <p:cNvPr id="3" name="Content Placeholder 2">
            <a:extLst>
              <a:ext uri="{FF2B5EF4-FFF2-40B4-BE49-F238E27FC236}">
                <a16:creationId xmlns:a16="http://schemas.microsoft.com/office/drawing/2014/main" id="{1CC48D19-63BC-16BF-8853-983A505306D9}"/>
              </a:ext>
            </a:extLst>
          </p:cNvPr>
          <p:cNvSpPr>
            <a:spLocks noGrp="1"/>
          </p:cNvSpPr>
          <p:nvPr>
            <p:ph idx="1"/>
          </p:nvPr>
        </p:nvSpPr>
        <p:spPr>
          <a:xfrm>
            <a:off x="444752" y="1305396"/>
            <a:ext cx="4754880" cy="4023360"/>
          </a:xfrm>
        </p:spPr>
        <p:txBody>
          <a:bodyPr/>
          <a:lstStyle/>
          <a:p>
            <a:r>
              <a:rPr lang="lt-LT" dirty="0">
                <a:solidFill>
                  <a:srgbClr val="0070C0"/>
                </a:solidFill>
              </a:rPr>
              <a:t>Prastai izoliuoti atitvarai
Centrinis šildymas naudoja iškastinį kurą
Padalinti oro kondicionavimo įrenginiai
Nėra </a:t>
            </a:r>
            <a:r>
              <a:rPr lang="lt-LT" dirty="0" err="1">
                <a:solidFill>
                  <a:srgbClr val="0070C0"/>
                </a:solidFill>
              </a:rPr>
              <a:t>rekuperacinės</a:t>
            </a:r>
            <a:r>
              <a:rPr lang="lt-LT" dirty="0">
                <a:solidFill>
                  <a:srgbClr val="0070C0"/>
                </a:solidFill>
              </a:rPr>
              <a:t> sistemos</a:t>
            </a:r>
            <a:endParaRPr lang="lt-LT" noProof="0" dirty="0">
              <a:solidFill>
                <a:srgbClr val="0070C0"/>
              </a:solidFill>
            </a:endParaRPr>
          </a:p>
        </p:txBody>
      </p:sp>
      <p:pic>
        <p:nvPicPr>
          <p:cNvPr id="6" name="image18.jpeg">
            <a:extLst>
              <a:ext uri="{FF2B5EF4-FFF2-40B4-BE49-F238E27FC236}">
                <a16:creationId xmlns:a16="http://schemas.microsoft.com/office/drawing/2014/main" id="{12558DC1-2709-4977-9C8E-CFFCDFA88B5F}"/>
              </a:ext>
            </a:extLst>
          </p:cNvPr>
          <p:cNvPicPr>
            <a:picLocks noGrp="1" noChangeAspect="1"/>
          </p:cNvPicPr>
          <p:nvPr>
            <p:ph idx="2"/>
          </p:nvPr>
        </p:nvPicPr>
        <p:blipFill>
          <a:blip r:embed="rId2" cstate="print">
            <a:extLst>
              <a:ext uri="{28A0092B-C50C-407E-A947-70E740481C1C}">
                <a14:useLocalDpi xmlns:a14="http://schemas.microsoft.com/office/drawing/2010/main" val="0"/>
              </a:ext>
            </a:extLst>
          </a:blip>
          <a:stretch>
            <a:fillRect/>
          </a:stretch>
        </p:blipFill>
        <p:spPr>
          <a:xfrm>
            <a:off x="7846003" y="3317076"/>
            <a:ext cx="1866900" cy="2419350"/>
          </a:xfrm>
          <a:prstGeom prst="rect">
            <a:avLst/>
          </a:prstGeom>
        </p:spPr>
      </p:pic>
      <p:pic>
        <p:nvPicPr>
          <p:cNvPr id="7" name="image21.jpeg">
            <a:extLst>
              <a:ext uri="{FF2B5EF4-FFF2-40B4-BE49-F238E27FC236}">
                <a16:creationId xmlns:a16="http://schemas.microsoft.com/office/drawing/2014/main" id="{9437F1AB-DE85-4919-93B4-7A1DF8FBF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74" y="1719998"/>
            <a:ext cx="2208109" cy="2130108"/>
          </a:xfrm>
          <a:prstGeom prst="rect">
            <a:avLst/>
          </a:prstGeom>
        </p:spPr>
      </p:pic>
      <p:pic>
        <p:nvPicPr>
          <p:cNvPr id="8" name="Picture 7">
            <a:extLst>
              <a:ext uri="{FF2B5EF4-FFF2-40B4-BE49-F238E27FC236}">
                <a16:creationId xmlns:a16="http://schemas.microsoft.com/office/drawing/2014/main" id="{5C799717-836F-52B0-C31C-0547418E3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583" y="1120774"/>
            <a:ext cx="2694305" cy="2308225"/>
          </a:xfrm>
          <a:prstGeom prst="rect">
            <a:avLst/>
          </a:prstGeom>
        </p:spPr>
      </p:pic>
      <p:pic>
        <p:nvPicPr>
          <p:cNvPr id="9" name="image29.jpeg">
            <a:extLst>
              <a:ext uri="{FF2B5EF4-FFF2-40B4-BE49-F238E27FC236}">
                <a16:creationId xmlns:a16="http://schemas.microsoft.com/office/drawing/2014/main" id="{C4E8DC89-3066-CB82-3007-DD3947D8CC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806" y="3404137"/>
            <a:ext cx="1622082" cy="1487905"/>
          </a:xfrm>
          <a:prstGeom prst="rect">
            <a:avLst/>
          </a:prstGeom>
        </p:spPr>
      </p:pic>
      <p:pic>
        <p:nvPicPr>
          <p:cNvPr id="10" name="image14.jpeg">
            <a:extLst>
              <a:ext uri="{FF2B5EF4-FFF2-40B4-BE49-F238E27FC236}">
                <a16:creationId xmlns:a16="http://schemas.microsoft.com/office/drawing/2014/main" id="{711D2187-FE70-469F-9AC8-D921682A7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572" y="3994201"/>
            <a:ext cx="2562003" cy="1795682"/>
          </a:xfrm>
          <a:prstGeom prst="rect">
            <a:avLst/>
          </a:prstGeom>
        </p:spPr>
      </p:pic>
      <p:pic>
        <p:nvPicPr>
          <p:cNvPr id="11" name="image18.jpeg">
            <a:extLst>
              <a:ext uri="{FF2B5EF4-FFF2-40B4-BE49-F238E27FC236}">
                <a16:creationId xmlns:a16="http://schemas.microsoft.com/office/drawing/2014/main" id="{12558DC1-2709-4977-9C8E-CFFCDFA88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156" y="4069080"/>
            <a:ext cx="1900284" cy="1734986"/>
          </a:xfrm>
          <a:prstGeom prst="rect">
            <a:avLst/>
          </a:prstGeom>
        </p:spPr>
      </p:pic>
    </p:spTree>
    <p:extLst>
      <p:ext uri="{BB962C8B-B14F-4D97-AF65-F5344CB8AC3E}">
        <p14:creationId xmlns:p14="http://schemas.microsoft.com/office/powerpoint/2010/main" val="1302606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D57A8-DFB7-8B91-D826-3DDDD0DE9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7C41F-A637-8FF0-A4CF-6D5E8F48E469}"/>
              </a:ext>
            </a:extLst>
          </p:cNvPr>
          <p:cNvSpPr>
            <a:spLocks noGrp="1"/>
          </p:cNvSpPr>
          <p:nvPr>
            <p:ph type="title"/>
          </p:nvPr>
        </p:nvSpPr>
        <p:spPr/>
        <p:txBody>
          <a:bodyPr/>
          <a:lstStyle/>
          <a:p>
            <a:r>
              <a:rPr lang="lt-LT" dirty="0">
                <a:solidFill>
                  <a:srgbClr val="0070C0"/>
                </a:solidFill>
              </a:rPr>
              <a:t>Modifikavimo apribojimai</a:t>
            </a:r>
            <a:endParaRPr lang="lt-LT" noProof="0" dirty="0">
              <a:solidFill>
                <a:srgbClr val="0070C0"/>
              </a:solidFill>
            </a:endParaRPr>
          </a:p>
        </p:txBody>
      </p:sp>
      <p:sp>
        <p:nvSpPr>
          <p:cNvPr id="3" name="Content Placeholder 2">
            <a:extLst>
              <a:ext uri="{FF2B5EF4-FFF2-40B4-BE49-F238E27FC236}">
                <a16:creationId xmlns:a16="http://schemas.microsoft.com/office/drawing/2014/main" id="{8D64E99E-1747-0966-0DD0-AD2C16B53D50}"/>
              </a:ext>
            </a:extLst>
          </p:cNvPr>
          <p:cNvSpPr>
            <a:spLocks noGrp="1"/>
          </p:cNvSpPr>
          <p:nvPr>
            <p:ph idx="1"/>
          </p:nvPr>
        </p:nvSpPr>
        <p:spPr>
          <a:xfrm>
            <a:off x="1143000" y="1641566"/>
            <a:ext cx="4754880" cy="4023360"/>
          </a:xfrm>
        </p:spPr>
        <p:txBody>
          <a:bodyPr/>
          <a:lstStyle/>
          <a:p>
            <a:r>
              <a:rPr lang="lt-LT" dirty="0">
                <a:solidFill>
                  <a:srgbClr val="0070C0"/>
                </a:solidFill>
              </a:rPr>
              <a:t>Medicinos paslaugos negali būti nutrauktos</a:t>
            </a:r>
          </a:p>
          <a:p>
            <a:r>
              <a:rPr lang="lt-LT" dirty="0">
                <a:solidFill>
                  <a:srgbClr val="0070C0"/>
                </a:solidFill>
              </a:rPr>
              <a:t>Saugai būtinas rezervas</a:t>
            </a:r>
          </a:p>
          <a:p>
            <a:r>
              <a:rPr lang="lt-LT" dirty="0">
                <a:solidFill>
                  <a:srgbClr val="0070C0"/>
                </a:solidFill>
              </a:rPr>
              <a:t>Griežti patalpų oro kokybės reikalavimai</a:t>
            </a:r>
          </a:p>
          <a:p>
            <a:r>
              <a:rPr lang="lt-LT" dirty="0">
                <a:solidFill>
                  <a:srgbClr val="0070C0"/>
                </a:solidFill>
              </a:rPr>
              <a:t>Privalomas nuolatinis stebėjimas</a:t>
            </a:r>
            <a:endParaRPr lang="lt-LT" noProof="0" dirty="0">
              <a:solidFill>
                <a:srgbClr val="0070C0"/>
              </a:solidFill>
            </a:endParaRPr>
          </a:p>
        </p:txBody>
      </p:sp>
      <p:sp>
        <p:nvSpPr>
          <p:cNvPr id="4" name="Content Placeholder 3">
            <a:extLst>
              <a:ext uri="{FF2B5EF4-FFF2-40B4-BE49-F238E27FC236}">
                <a16:creationId xmlns:a16="http://schemas.microsoft.com/office/drawing/2014/main" id="{9912065D-8C2F-8CB4-8436-9D558E7C35A5}"/>
              </a:ext>
            </a:extLst>
          </p:cNvPr>
          <p:cNvSpPr>
            <a:spLocks noGrp="1"/>
          </p:cNvSpPr>
          <p:nvPr>
            <p:ph idx="2"/>
          </p:nvPr>
        </p:nvSpPr>
        <p:spPr/>
        <p:txBody>
          <a:bodyPr/>
          <a:lstStyle/>
          <a:p>
            <a:pPr marL="45720" indent="0">
              <a:buNone/>
            </a:pPr>
            <a:r>
              <a:rPr lang="lt-LT" b="1" u="sng" dirty="0">
                <a:solidFill>
                  <a:srgbClr val="0070C0"/>
                </a:solidFill>
              </a:rPr>
              <a:t>Modernizavimo strategija</a:t>
            </a:r>
            <a:endParaRPr lang="lt-LT" b="1" u="sng" noProof="0" dirty="0">
              <a:solidFill>
                <a:srgbClr val="0070C0"/>
              </a:solidFill>
            </a:endParaRPr>
          </a:p>
          <a:p>
            <a:r>
              <a:rPr lang="lt-LT" dirty="0">
                <a:solidFill>
                  <a:srgbClr val="0070C0"/>
                </a:solidFill>
              </a:rPr>
              <a:t>Pilnas atitvarų atnaujinimas
Žemos temperatūros paskirstymo sistemos
Hibridinė geoterminio šilumos siurblio sistema
Pažangus BMS valdymas</a:t>
            </a:r>
            <a:endParaRPr lang="lt-LT" noProof="0" dirty="0">
              <a:solidFill>
                <a:srgbClr val="0070C0"/>
              </a:solidFill>
            </a:endParaRPr>
          </a:p>
        </p:txBody>
      </p:sp>
      <p:pic>
        <p:nvPicPr>
          <p:cNvPr id="11" name="Picture 10">
            <a:extLst>
              <a:ext uri="{FF2B5EF4-FFF2-40B4-BE49-F238E27FC236}">
                <a16:creationId xmlns:a16="http://schemas.microsoft.com/office/drawing/2014/main" id="{7690DC23-428E-17F7-B515-13805705B60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514" b="26875"/>
          <a:stretch>
            <a:fillRect/>
          </a:stretch>
        </p:blipFill>
        <p:spPr>
          <a:xfrm>
            <a:off x="2256571" y="4069080"/>
            <a:ext cx="2527738" cy="1611086"/>
          </a:xfrm>
          <a:prstGeom prst="rect">
            <a:avLst/>
          </a:prstGeom>
        </p:spPr>
      </p:pic>
    </p:spTree>
    <p:extLst>
      <p:ext uri="{BB962C8B-B14F-4D97-AF65-F5344CB8AC3E}">
        <p14:creationId xmlns:p14="http://schemas.microsoft.com/office/powerpoint/2010/main" val="54485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C35A-C68F-E16D-6EF2-6BD046E37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D41A3-7B50-338C-B44F-364C5C77F710}"/>
              </a:ext>
            </a:extLst>
          </p:cNvPr>
          <p:cNvSpPr>
            <a:spLocks noGrp="1"/>
          </p:cNvSpPr>
          <p:nvPr>
            <p:ph type="title"/>
          </p:nvPr>
        </p:nvSpPr>
        <p:spPr/>
        <p:txBody>
          <a:bodyPr/>
          <a:lstStyle/>
          <a:p>
            <a:r>
              <a:rPr lang="lt-LT">
                <a:solidFill>
                  <a:srgbClr val="0070C0"/>
                </a:solidFill>
              </a:rPr>
              <a:t>Įdiegtas techninis sprendimas</a:t>
            </a:r>
            <a:endParaRPr lang="lt-LT" noProof="0" dirty="0">
              <a:solidFill>
                <a:srgbClr val="0070C0"/>
              </a:solidFill>
            </a:endParaRPr>
          </a:p>
        </p:txBody>
      </p:sp>
      <p:sp>
        <p:nvSpPr>
          <p:cNvPr id="3" name="Content Placeholder 2">
            <a:extLst>
              <a:ext uri="{FF2B5EF4-FFF2-40B4-BE49-F238E27FC236}">
                <a16:creationId xmlns:a16="http://schemas.microsoft.com/office/drawing/2014/main" id="{E0D90F29-C225-1CF0-1E50-7E03F0265F14}"/>
              </a:ext>
            </a:extLst>
          </p:cNvPr>
          <p:cNvSpPr>
            <a:spLocks noGrp="1"/>
          </p:cNvSpPr>
          <p:nvPr>
            <p:ph idx="1"/>
          </p:nvPr>
        </p:nvSpPr>
        <p:spPr>
          <a:xfrm>
            <a:off x="1143000" y="2057400"/>
            <a:ext cx="5082540" cy="4023360"/>
          </a:xfrm>
        </p:spPr>
        <p:txBody>
          <a:bodyPr/>
          <a:lstStyle/>
          <a:p>
            <a:r>
              <a:rPr lang="lt-LT" dirty="0">
                <a:solidFill>
                  <a:srgbClr val="0070C0"/>
                </a:solidFill>
              </a:rPr>
              <a:t>200 mm fasadas + 400 mm stogo izoliacija
 Spinduliuojanti lubinė sistema (šildymas ir vėsinimas)
3×150 kW GSHP + 3×70 kW hibridinis AG
Vietinė ventiliacija su šilumos rekuperacija</a:t>
            </a:r>
            <a:endParaRPr lang="lt-LT" noProof="0" dirty="0">
              <a:solidFill>
                <a:srgbClr val="0070C0"/>
              </a:solidFill>
            </a:endParaRPr>
          </a:p>
        </p:txBody>
      </p:sp>
      <p:pic>
        <p:nvPicPr>
          <p:cNvPr id="5" name="Content Placeholder 4">
            <a:extLst>
              <a:ext uri="{FF2B5EF4-FFF2-40B4-BE49-F238E27FC236}">
                <a16:creationId xmlns:a16="http://schemas.microsoft.com/office/drawing/2014/main" id="{429B447D-699C-4FBA-88FC-C97633462863}"/>
              </a:ext>
            </a:extLst>
          </p:cNvPr>
          <p:cNvPicPr>
            <a:picLocks noGrp="1" noChangeAspect="1"/>
          </p:cNvPicPr>
          <p:nvPr>
            <p:ph idx="2"/>
          </p:nvPr>
        </p:nvPicPr>
        <p:blipFill>
          <a:blip r:embed="rId2" cstate="print">
            <a:extLst>
              <a:ext uri="{28A0092B-C50C-407E-A947-70E740481C1C}">
                <a14:useLocalDpi xmlns:a14="http://schemas.microsoft.com/office/drawing/2010/main" val="0"/>
              </a:ext>
            </a:extLst>
          </a:blip>
          <a:stretch>
            <a:fillRect/>
          </a:stretch>
        </p:blipFill>
        <p:spPr>
          <a:xfrm>
            <a:off x="9165771" y="623798"/>
            <a:ext cx="2504577" cy="2510167"/>
          </a:xfrm>
          <a:prstGeom prst="rect">
            <a:avLst/>
          </a:prstGeom>
        </p:spPr>
      </p:pic>
      <p:pic>
        <p:nvPicPr>
          <p:cNvPr id="6" name="Picture 5">
            <a:extLst>
              <a:ext uri="{FF2B5EF4-FFF2-40B4-BE49-F238E27FC236}">
                <a16:creationId xmlns:a16="http://schemas.microsoft.com/office/drawing/2014/main" id="{AB1CF596-4EC0-453A-8C5B-B06169FA3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122" y="1942018"/>
            <a:ext cx="2697480" cy="2023110"/>
          </a:xfrm>
          <a:prstGeom prst="rect">
            <a:avLst/>
          </a:prstGeom>
        </p:spPr>
      </p:pic>
      <p:pic>
        <p:nvPicPr>
          <p:cNvPr id="7" name="image18.jpeg">
            <a:extLst>
              <a:ext uri="{FF2B5EF4-FFF2-40B4-BE49-F238E27FC236}">
                <a16:creationId xmlns:a16="http://schemas.microsoft.com/office/drawing/2014/main" id="{1A3D8015-DE37-419E-BCAD-26ABBA6D2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534" y="3538583"/>
            <a:ext cx="2882311" cy="2100551"/>
          </a:xfrm>
          <a:prstGeom prst="rect">
            <a:avLst/>
          </a:prstGeom>
        </p:spPr>
      </p:pic>
      <p:pic>
        <p:nvPicPr>
          <p:cNvPr id="8" name="Picture 7">
            <a:extLst>
              <a:ext uri="{FF2B5EF4-FFF2-40B4-BE49-F238E27FC236}">
                <a16:creationId xmlns:a16="http://schemas.microsoft.com/office/drawing/2014/main" id="{2A0D6968-DDDB-4BDC-8BEB-311E9117E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3030" y="4619746"/>
            <a:ext cx="2156357" cy="1617391"/>
          </a:xfrm>
          <a:prstGeom prst="rect">
            <a:avLst/>
          </a:prstGeom>
        </p:spPr>
      </p:pic>
      <p:pic>
        <p:nvPicPr>
          <p:cNvPr id="9" name="image24.jpeg">
            <a:extLst>
              <a:ext uri="{FF2B5EF4-FFF2-40B4-BE49-F238E27FC236}">
                <a16:creationId xmlns:a16="http://schemas.microsoft.com/office/drawing/2014/main" id="{E1722F0F-4D9D-49D9-BDA4-1BCC31A0E2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8667" y="5012513"/>
            <a:ext cx="1840776" cy="1381001"/>
          </a:xfrm>
          <a:prstGeom prst="rect">
            <a:avLst/>
          </a:prstGeom>
        </p:spPr>
      </p:pic>
    </p:spTree>
    <p:extLst>
      <p:ext uri="{BB962C8B-B14F-4D97-AF65-F5344CB8AC3E}">
        <p14:creationId xmlns:p14="http://schemas.microsoft.com/office/powerpoint/2010/main" val="165289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8DAB0-2320-A9B9-4D0E-FC0DA80C8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BB044-0AE3-5758-0774-8BE0461B5266}"/>
              </a:ext>
            </a:extLst>
          </p:cNvPr>
          <p:cNvSpPr>
            <a:spLocks noGrp="1"/>
          </p:cNvSpPr>
          <p:nvPr>
            <p:ph type="title"/>
          </p:nvPr>
        </p:nvSpPr>
        <p:spPr/>
        <p:txBody>
          <a:bodyPr/>
          <a:lstStyle/>
          <a:p>
            <a:r>
              <a:rPr lang="lt-LT" dirty="0">
                <a:solidFill>
                  <a:srgbClr val="0070C0"/>
                </a:solidFill>
              </a:rPr>
              <a:t>Rezultatai</a:t>
            </a:r>
            <a:endParaRPr lang="lt-LT" noProof="0" dirty="0">
              <a:solidFill>
                <a:srgbClr val="0070C0"/>
              </a:solidFill>
            </a:endParaRPr>
          </a:p>
        </p:txBody>
      </p:sp>
      <p:sp>
        <p:nvSpPr>
          <p:cNvPr id="3" name="Content Placeholder 2">
            <a:extLst>
              <a:ext uri="{FF2B5EF4-FFF2-40B4-BE49-F238E27FC236}">
                <a16:creationId xmlns:a16="http://schemas.microsoft.com/office/drawing/2014/main" id="{B0FE9577-4400-5DCE-80AF-76BB0FE7A843}"/>
              </a:ext>
            </a:extLst>
          </p:cNvPr>
          <p:cNvSpPr>
            <a:spLocks noGrp="1"/>
          </p:cNvSpPr>
          <p:nvPr>
            <p:ph idx="1"/>
          </p:nvPr>
        </p:nvSpPr>
        <p:spPr>
          <a:xfrm>
            <a:off x="1143000" y="2057400"/>
            <a:ext cx="4267200" cy="3820886"/>
          </a:xfrm>
        </p:spPr>
        <p:txBody>
          <a:bodyPr/>
          <a:lstStyle/>
          <a:p>
            <a:r>
              <a:rPr lang="lt-LT" dirty="0">
                <a:solidFill>
                  <a:srgbClr val="0070C0"/>
                </a:solidFill>
              </a:rPr>
              <a:t>Pirminės energijos suvartojimo sumažėjimas: 71,8 %
CO₂ išmetimo sumažėjimas: 67 %
Aušinimo EER ≈ 7.1
Visiškas nZEB atitikimas (b</a:t>
            </a:r>
            <a:r>
              <a:rPr lang="lt-LT" sz="1800" dirty="0">
                <a:hlinkClick r:id="rId2"/>
              </a:rPr>
              <a:t>eveik energijos nevartojantys pastatai</a:t>
            </a:r>
            <a:r>
              <a:rPr lang="lt-LT" sz="1800" dirty="0"/>
              <a:t> </a:t>
            </a:r>
            <a:r>
              <a:rPr lang="lt-LT" dirty="0"/>
              <a:t>)</a:t>
            </a:r>
            <a:endParaRPr lang="lt-LT" noProof="0" dirty="0">
              <a:solidFill>
                <a:srgbClr val="0070C0"/>
              </a:solidFill>
            </a:endParaRPr>
          </a:p>
        </p:txBody>
      </p:sp>
      <p:graphicFrame>
        <p:nvGraphicFramePr>
          <p:cNvPr id="5" name="Content Placeholder 4">
            <a:extLst>
              <a:ext uri="{FF2B5EF4-FFF2-40B4-BE49-F238E27FC236}">
                <a16:creationId xmlns:a16="http://schemas.microsoft.com/office/drawing/2014/main" id="{FE1EDF73-6ADD-FAD9-35A4-3812ED07FD28}"/>
              </a:ext>
            </a:extLst>
          </p:cNvPr>
          <p:cNvGraphicFramePr>
            <a:graphicFrameLocks noGrp="1"/>
          </p:cNvGraphicFramePr>
          <p:nvPr>
            <p:ph idx="2"/>
            <p:extLst>
              <p:ext uri="{D42A27DB-BD31-4B8C-83A1-F6EECF244321}">
                <p14:modId xmlns:p14="http://schemas.microsoft.com/office/powerpoint/2010/main" val="1682689040"/>
              </p:ext>
            </p:extLst>
          </p:nvPr>
        </p:nvGraphicFramePr>
        <p:xfrm>
          <a:off x="5715000" y="1965959"/>
          <a:ext cx="6088380" cy="3302727"/>
        </p:xfrm>
        <a:graphic>
          <a:graphicData uri="http://schemas.openxmlformats.org/drawingml/2006/table">
            <a:tbl>
              <a:tblPr firstRow="1" firstCol="1" bandRow="1">
                <a:tableStyleId>{5C22544A-7EE6-4342-B048-85BDC9FD1C3A}</a:tableStyleId>
              </a:tblPr>
              <a:tblGrid>
                <a:gridCol w="1891276">
                  <a:extLst>
                    <a:ext uri="{9D8B030D-6E8A-4147-A177-3AD203B41FA5}">
                      <a16:colId xmlns:a16="http://schemas.microsoft.com/office/drawing/2014/main" val="16748310"/>
                    </a:ext>
                  </a:extLst>
                </a:gridCol>
                <a:gridCol w="1408184">
                  <a:extLst>
                    <a:ext uri="{9D8B030D-6E8A-4147-A177-3AD203B41FA5}">
                      <a16:colId xmlns:a16="http://schemas.microsoft.com/office/drawing/2014/main" val="2501166820"/>
                    </a:ext>
                  </a:extLst>
                </a:gridCol>
                <a:gridCol w="1386840">
                  <a:extLst>
                    <a:ext uri="{9D8B030D-6E8A-4147-A177-3AD203B41FA5}">
                      <a16:colId xmlns:a16="http://schemas.microsoft.com/office/drawing/2014/main" val="1764715945"/>
                    </a:ext>
                  </a:extLst>
                </a:gridCol>
                <a:gridCol w="1402080">
                  <a:extLst>
                    <a:ext uri="{9D8B030D-6E8A-4147-A177-3AD203B41FA5}">
                      <a16:colId xmlns:a16="http://schemas.microsoft.com/office/drawing/2014/main" val="3786116785"/>
                    </a:ext>
                  </a:extLst>
                </a:gridCol>
              </a:tblGrid>
              <a:tr h="946696">
                <a:tc>
                  <a:txBody>
                    <a:bodyPr/>
                    <a:lstStyle/>
                    <a:p>
                      <a:pPr algn="l">
                        <a:lnSpc>
                          <a:spcPct val="107000"/>
                        </a:lnSpc>
                        <a:spcAft>
                          <a:spcPts val="800"/>
                        </a:spcAft>
                        <a:buNone/>
                      </a:pPr>
                      <a:r>
                        <a:rPr lang="lt-LT" sz="1600" kern="100" noProof="0" dirty="0">
                          <a:effectLst/>
                          <a:latin typeface="Corbel" panose="020B0503020204020204" pitchFamily="34" charset="0"/>
                        </a:rPr>
                        <a:t>Parametras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lt-LT" sz="1600" kern="100" noProof="0" dirty="0">
                          <a:effectLst/>
                          <a:latin typeface="Corbel" panose="020B0503020204020204" pitchFamily="34" charset="0"/>
                        </a:rPr>
                        <a:t>Prieš modifikuojant</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lt-LT" sz="1600" kern="100" noProof="0" dirty="0">
                          <a:effectLst/>
                          <a:latin typeface="Corbel" panose="020B0503020204020204" pitchFamily="34" charset="0"/>
                        </a:rPr>
                        <a:t>Po modifikavimo</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lt-LT" sz="1600" kern="100" noProof="0" dirty="0">
                          <a:effectLst/>
                          <a:latin typeface="Corbel" panose="020B0503020204020204" pitchFamily="34" charset="0"/>
                        </a:rPr>
                        <a:t>Sumažėjimas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8318174"/>
                  </a:ext>
                </a:extLst>
              </a:tr>
              <a:tr h="946696">
                <a:tc>
                  <a:txBody>
                    <a:bodyPr/>
                    <a:lstStyle/>
                    <a:p>
                      <a:pPr algn="l">
                        <a:lnSpc>
                          <a:spcPct val="107000"/>
                        </a:lnSpc>
                        <a:spcAft>
                          <a:spcPts val="800"/>
                        </a:spcAft>
                        <a:buNone/>
                      </a:pPr>
                      <a:r>
                        <a:rPr lang="lt-LT" sz="1600" kern="100" noProof="0" dirty="0">
                          <a:effectLst/>
                          <a:latin typeface="Corbel" panose="020B0503020204020204" pitchFamily="34" charset="0"/>
                        </a:rPr>
                        <a:t>Pirminės energijos suvartojimas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6,439,040 kWh</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1,814,619 kWh</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highlight>
                            <a:srgbClr val="008000"/>
                          </a:highlight>
                          <a:latin typeface="Corbel" panose="020B0503020204020204" pitchFamily="34" charset="0"/>
                        </a:rPr>
                        <a:t>–71.82 %</a:t>
                      </a:r>
                      <a:endParaRPr lang="lt-LT" sz="1600" kern="100" noProof="0" dirty="0">
                        <a:effectLst/>
                        <a:highlight>
                          <a:srgbClr val="008000"/>
                        </a:highligh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2972627"/>
                  </a:ext>
                </a:extLst>
              </a:tr>
              <a:tr h="946696">
                <a:tc>
                  <a:txBody>
                    <a:bodyPr/>
                    <a:lstStyle/>
                    <a:p>
                      <a:pPr algn="l">
                        <a:lnSpc>
                          <a:spcPct val="107000"/>
                        </a:lnSpc>
                        <a:spcAft>
                          <a:spcPts val="800"/>
                        </a:spcAft>
                        <a:buNone/>
                      </a:pPr>
                      <a:r>
                        <a:rPr lang="lt-LT" sz="1600" kern="100" noProof="0" dirty="0">
                          <a:effectLst/>
                          <a:latin typeface="Corbel" panose="020B0503020204020204" pitchFamily="34" charset="0"/>
                        </a:rPr>
                        <a:t>Galutinė energija (neatsinaujinanti)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490.45 </a:t>
                      </a:r>
                      <a:r>
                        <a:rPr lang="lt-LT" sz="1600" kern="100" noProof="0" dirty="0" err="1">
                          <a:effectLst/>
                          <a:latin typeface="Corbel" panose="020B0503020204020204" pitchFamily="34" charset="0"/>
                        </a:rPr>
                        <a:t>toe</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156 </a:t>
                      </a:r>
                      <a:r>
                        <a:rPr lang="lt-LT" sz="1600" kern="100" noProof="0" dirty="0" err="1">
                          <a:effectLst/>
                          <a:latin typeface="Corbel" panose="020B0503020204020204" pitchFamily="34" charset="0"/>
                        </a:rPr>
                        <a:t>toe</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highlight>
                            <a:srgbClr val="008000"/>
                          </a:highlight>
                          <a:latin typeface="Corbel" panose="020B0503020204020204" pitchFamily="34" charset="0"/>
                        </a:rPr>
                        <a:t>–67.24 %</a:t>
                      </a:r>
                      <a:endParaRPr lang="lt-LT" sz="1600" kern="100" noProof="0" dirty="0">
                        <a:effectLst/>
                        <a:highlight>
                          <a:srgbClr val="008000"/>
                        </a:highligh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1855407"/>
                  </a:ext>
                </a:extLst>
              </a:tr>
              <a:tr h="462639">
                <a:tc>
                  <a:txBody>
                    <a:bodyPr/>
                    <a:lstStyle/>
                    <a:p>
                      <a:pPr algn="l">
                        <a:lnSpc>
                          <a:spcPct val="107000"/>
                        </a:lnSpc>
                        <a:spcAft>
                          <a:spcPts val="800"/>
                        </a:spcAft>
                        <a:buNone/>
                      </a:pPr>
                      <a:r>
                        <a:rPr lang="lt-LT" sz="1600" kern="100" noProof="0" dirty="0">
                          <a:effectLst/>
                          <a:latin typeface="Corbel" panose="020B0503020204020204" pitchFamily="34" charset="0"/>
                        </a:rPr>
                        <a:t>CO₂ emisija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1,517 t/</a:t>
                      </a:r>
                      <a:r>
                        <a:rPr lang="lt-LT" sz="1600" kern="100" noProof="0" dirty="0" err="1">
                          <a:effectLst/>
                          <a:latin typeface="Corbel" panose="020B0503020204020204" pitchFamily="34" charset="0"/>
                        </a:rPr>
                        <a:t>year</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latin typeface="Corbel" panose="020B0503020204020204" pitchFamily="34" charset="0"/>
                        </a:rPr>
                        <a:t>497 t/</a:t>
                      </a:r>
                      <a:r>
                        <a:rPr lang="lt-LT" sz="1600" kern="100" noProof="0" dirty="0" err="1">
                          <a:effectLst/>
                          <a:latin typeface="Corbel" panose="020B0503020204020204" pitchFamily="34" charset="0"/>
                        </a:rPr>
                        <a:t>year</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t-LT" sz="1600" kern="100" noProof="0" dirty="0">
                          <a:effectLst/>
                          <a:highlight>
                            <a:srgbClr val="008000"/>
                          </a:highlight>
                          <a:latin typeface="Corbel" panose="020B0503020204020204" pitchFamily="34" charset="0"/>
                        </a:rPr>
                        <a:t>–67.2 %</a:t>
                      </a:r>
                      <a:endParaRPr lang="lt-LT" sz="1600" kern="100" noProof="0" dirty="0">
                        <a:effectLst/>
                        <a:highlight>
                          <a:srgbClr val="008000"/>
                        </a:highligh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217778"/>
                  </a:ext>
                </a:extLst>
              </a:tr>
            </a:tbl>
          </a:graphicData>
        </a:graphic>
      </p:graphicFrame>
      <p:pic>
        <p:nvPicPr>
          <p:cNvPr id="6" name="Imagine 5">
            <a:extLst>
              <a:ext uri="{FF2B5EF4-FFF2-40B4-BE49-F238E27FC236}">
                <a16:creationId xmlns:a16="http://schemas.microsoft.com/office/drawing/2014/main" id="{9893266B-59EB-E8A5-DFFB-78519A289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425" y="4473325"/>
            <a:ext cx="2831646" cy="2022181"/>
          </a:xfrm>
          <a:prstGeom prst="rect">
            <a:avLst/>
          </a:prstGeom>
        </p:spPr>
      </p:pic>
    </p:spTree>
    <p:extLst>
      <p:ext uri="{BB962C8B-B14F-4D97-AF65-F5344CB8AC3E}">
        <p14:creationId xmlns:p14="http://schemas.microsoft.com/office/powerpoint/2010/main" val="268293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071B-7CBE-D421-C012-CBCB62A93211}"/>
              </a:ext>
            </a:extLst>
          </p:cNvPr>
          <p:cNvSpPr>
            <a:spLocks noGrp="1"/>
          </p:cNvSpPr>
          <p:nvPr>
            <p:ph type="title"/>
          </p:nvPr>
        </p:nvSpPr>
        <p:spPr/>
        <p:txBody>
          <a:bodyPr/>
          <a:lstStyle/>
          <a:p>
            <a:r>
              <a:rPr lang="lt-LT" noProof="0" dirty="0"/>
              <a:t>7 modulio apžvalga</a:t>
            </a:r>
          </a:p>
        </p:txBody>
      </p:sp>
      <p:sp>
        <p:nvSpPr>
          <p:cNvPr id="6" name="Text Placeholder 5">
            <a:extLst>
              <a:ext uri="{FF2B5EF4-FFF2-40B4-BE49-F238E27FC236}">
                <a16:creationId xmlns:a16="http://schemas.microsoft.com/office/drawing/2014/main" id="{D912B590-F3FD-96D6-E0D6-B6FEC1537957}"/>
              </a:ext>
            </a:extLst>
          </p:cNvPr>
          <p:cNvSpPr>
            <a:spLocks noGrp="1"/>
          </p:cNvSpPr>
          <p:nvPr>
            <p:ph type="body" sz="quarter" idx="37"/>
          </p:nvPr>
        </p:nvSpPr>
        <p:spPr>
          <a:xfrm>
            <a:off x="838199" y="1473993"/>
            <a:ext cx="10645589" cy="4012407"/>
          </a:xfrm>
        </p:spPr>
        <p:txBody>
          <a:bodyPr>
            <a:noAutofit/>
          </a:bodyPr>
          <a:lstStyle/>
          <a:p>
            <a:pPr marL="388620" indent="-342900">
              <a:buFont typeface="Wingdings" panose="05000000000000000000" pitchFamily="2" charset="2"/>
              <a:buChar char="Ø"/>
            </a:pPr>
            <a:r>
              <a:rPr lang="lt-LT" sz="2000" noProof="0" dirty="0">
                <a:latin typeface="Corbel" panose="020B0503020204020204" pitchFamily="34" charset="0"/>
              </a:rPr>
              <a:t>7 modulis skirtas praktiniam esamų pastatų pertvarkymui: iš įprastų iškastinio kuro šildymo sistemų į didelio efektyvumo šilumos siurblių sistemas, užtikrinant techninį įgyvendinamumą, našumo optimizavimą ir ilgalaikį patikimumą.</a:t>
            </a:r>
          </a:p>
          <a:p>
            <a:pPr marL="45720" indent="0"/>
            <a:r>
              <a:rPr lang="lt-LT" sz="1800" b="1" noProof="0" dirty="0">
                <a:latin typeface="Corbel" panose="020B0503020204020204" pitchFamily="34" charset="0"/>
              </a:rPr>
              <a:t>🎯 Po mokymų galėsite</a:t>
            </a:r>
          </a:p>
          <a:p>
            <a:pPr marL="331470" lvl="0" indent="-285750">
              <a:buFont typeface="Wingdings" panose="05000000000000000000" pitchFamily="2" charset="2"/>
              <a:buChar char="ü"/>
            </a:pPr>
            <a:r>
              <a:rPr lang="lt-LT" sz="1800" noProof="0" dirty="0">
                <a:latin typeface="Corbel" panose="020B0503020204020204" pitchFamily="34" charset="0"/>
              </a:rPr>
              <a:t>Paaiškinti, kodėl žemos temperatūros sistemos yra labai svarbios efektyviam šilumos siurblio veikimui
Išanalizuoti esamas hidraulines sistemas ir nustatyti modernizavimo poreikius
Pritaikyti vamzdynų išdėstymą, srauto dinamiką ir emiterius, kad atitiktų HP reikalavimus
Užtikrinti elektros suderinamumą ir pritaikyti išmaniojo tinklo valdiklius
Taikyti paleidimo protokolus, būdingus modernizavimo aplinkoms
Įvertinti realių modernizavimo projektų techninį ir ekonominį pagrįstumą</a:t>
            </a:r>
            <a:endParaRPr lang="lt-LT" sz="1600" noProof="0" dirty="0">
              <a:latin typeface="Corbel" panose="020B0503020204020204" pitchFamily="34" charset="0"/>
            </a:endParaRPr>
          </a:p>
        </p:txBody>
      </p:sp>
    </p:spTree>
    <p:extLst>
      <p:ext uri="{BB962C8B-B14F-4D97-AF65-F5344CB8AC3E}">
        <p14:creationId xmlns:p14="http://schemas.microsoft.com/office/powerpoint/2010/main" val="233426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3FAED-E949-1515-8C61-6F65EDFC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F765F-B354-2E24-DF4F-A5398ADF02AD}"/>
              </a:ext>
            </a:extLst>
          </p:cNvPr>
          <p:cNvSpPr>
            <a:spLocks noGrp="1"/>
          </p:cNvSpPr>
          <p:nvPr>
            <p:ph type="title"/>
          </p:nvPr>
        </p:nvSpPr>
        <p:spPr/>
        <p:txBody>
          <a:bodyPr/>
          <a:lstStyle/>
          <a:p>
            <a:r>
              <a:rPr lang="lt-LT">
                <a:solidFill>
                  <a:srgbClr val="0070C0"/>
                </a:solidFill>
              </a:rPr>
              <a:t>Abiejų demonstracinių versijų principai</a:t>
            </a:r>
            <a:endParaRPr lang="lt-LT" noProof="0" dirty="0">
              <a:solidFill>
                <a:srgbClr val="0070C0"/>
              </a:solidFill>
            </a:endParaRPr>
          </a:p>
        </p:txBody>
      </p:sp>
      <p:graphicFrame>
        <p:nvGraphicFramePr>
          <p:cNvPr id="6" name="Content Placeholder 5">
            <a:extLst>
              <a:ext uri="{FF2B5EF4-FFF2-40B4-BE49-F238E27FC236}">
                <a16:creationId xmlns:a16="http://schemas.microsoft.com/office/drawing/2014/main" id="{CECAA0F9-E00A-B80A-28C0-EC610672FA38}"/>
              </a:ext>
            </a:extLst>
          </p:cNvPr>
          <p:cNvGraphicFramePr>
            <a:graphicFrameLocks noGrp="1"/>
          </p:cNvGraphicFramePr>
          <p:nvPr>
            <p:ph idx="1"/>
            <p:extLst>
              <p:ext uri="{D42A27DB-BD31-4B8C-83A1-F6EECF244321}">
                <p14:modId xmlns:p14="http://schemas.microsoft.com/office/powerpoint/2010/main" val="4149320795"/>
              </p:ext>
            </p:extLst>
          </p:nvPr>
        </p:nvGraphicFramePr>
        <p:xfrm>
          <a:off x="1143000" y="1965959"/>
          <a:ext cx="4754563" cy="3575304"/>
        </p:xfrm>
        <a:graphic>
          <a:graphicData uri="http://schemas.openxmlformats.org/drawingml/2006/table">
            <a:tbl>
              <a:tblPr firstRow="1" firstCol="1" bandRow="1">
                <a:tableStyleId>{5C22544A-7EE6-4342-B048-85BDC9FD1C3A}</a:tableStyleId>
              </a:tblPr>
              <a:tblGrid>
                <a:gridCol w="4754563">
                  <a:extLst>
                    <a:ext uri="{9D8B030D-6E8A-4147-A177-3AD203B41FA5}">
                      <a16:colId xmlns:a16="http://schemas.microsoft.com/office/drawing/2014/main" val="278686173"/>
                    </a:ext>
                  </a:extLst>
                </a:gridCol>
              </a:tblGrid>
              <a:tr h="0">
                <a:tc>
                  <a:txBody>
                    <a:bodyPr/>
                    <a:lstStyle/>
                    <a:p>
                      <a:pPr algn="l">
                        <a:lnSpc>
                          <a:spcPct val="107000"/>
                        </a:lnSpc>
                        <a:spcAft>
                          <a:spcPts val="800"/>
                        </a:spcAft>
                        <a:buNone/>
                      </a:pPr>
                      <a:r>
                        <a:rPr lang="lt-LT" sz="2200" b="1" kern="100" noProof="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Vienbutis namas</a:t>
                      </a:r>
                    </a:p>
                  </a:txBody>
                  <a:tcPr marL="33027" marR="33027" marT="0" marB="0"/>
                </a:tc>
                <a:extLst>
                  <a:ext uri="{0D108BD9-81ED-4DB2-BD59-A6C34878D82A}">
                    <a16:rowId xmlns:a16="http://schemas.microsoft.com/office/drawing/2014/main" val="3303312516"/>
                  </a:ext>
                </a:extLst>
              </a:tr>
              <a:tr h="1587684">
                <a:tc>
                  <a:txBody>
                    <a:bodyPr/>
                    <a:lstStyle/>
                    <a:p>
                      <a:pPr algn="l">
                        <a:lnSpc>
                          <a:spcPct val="107000"/>
                        </a:lnSpc>
                        <a:spcAft>
                          <a:spcPts val="800"/>
                        </a:spcAft>
                        <a:buNone/>
                      </a:pPr>
                      <a:r>
                        <a:rPr lang="lt-LT" sz="2000" b="0" kern="100" noProof="0" dirty="0">
                          <a:effectLst/>
                          <a:latin typeface="Corbel" panose="020B0503020204020204" pitchFamily="34" charset="0"/>
                        </a:rPr>
                        <a:t>Tiesiogiai atkartojama didelei daliai 1960–1990 m. Vidurio ir Rytų Europos vienbučių namų (~15 mln. vienetų); stiprus integruotų GSHP + atitvarų + PV / PVT modernizavimo demonstravimas.</a:t>
                      </a:r>
                      <a:endParaRPr lang="lt-LT" sz="2000" b="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4173083796"/>
                  </a:ext>
                </a:extLst>
              </a:tr>
              <a:tr h="731562">
                <a:tc>
                  <a:txBody>
                    <a:bodyPr/>
                    <a:lstStyle/>
                    <a:p>
                      <a:pPr algn="l">
                        <a:lnSpc>
                          <a:spcPct val="107000"/>
                        </a:lnSpc>
                        <a:spcAft>
                          <a:spcPts val="800"/>
                        </a:spcAft>
                        <a:buNone/>
                      </a:pPr>
                      <a:r>
                        <a:rPr lang="lt-LT" sz="2000" b="0" kern="100" noProof="0" dirty="0">
                          <a:effectLst/>
                          <a:latin typeface="Corbel" panose="020B0503020204020204" pitchFamily="34" charset="0"/>
                        </a:rPr>
                        <a:t>Atitvarai + žemos temperatūros spinduliavimo sistema + GSHP + PV/PVT = gilus energijos ir CO₂ mažinimas su dideliu komfortu modernizuojant gyvenamuosius namus.</a:t>
                      </a:r>
                      <a:endParaRPr lang="lt-LT" sz="2000" b="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2357814682"/>
                  </a:ext>
                </a:extLst>
              </a:tr>
            </a:tbl>
          </a:graphicData>
        </a:graphic>
      </p:graphicFrame>
      <p:graphicFrame>
        <p:nvGraphicFramePr>
          <p:cNvPr id="7" name="Content Placeholder 6">
            <a:extLst>
              <a:ext uri="{FF2B5EF4-FFF2-40B4-BE49-F238E27FC236}">
                <a16:creationId xmlns:a16="http://schemas.microsoft.com/office/drawing/2014/main" id="{9F7FC104-82B4-B15D-4AEE-7FF8078FA1B8}"/>
              </a:ext>
            </a:extLst>
          </p:cNvPr>
          <p:cNvGraphicFramePr>
            <a:graphicFrameLocks noGrp="1"/>
          </p:cNvGraphicFramePr>
          <p:nvPr>
            <p:ph idx="2"/>
            <p:extLst>
              <p:ext uri="{D42A27DB-BD31-4B8C-83A1-F6EECF244321}">
                <p14:modId xmlns:p14="http://schemas.microsoft.com/office/powerpoint/2010/main" val="601818968"/>
              </p:ext>
            </p:extLst>
          </p:nvPr>
        </p:nvGraphicFramePr>
        <p:xfrm>
          <a:off x="6267450" y="1965959"/>
          <a:ext cx="5162550" cy="3964720"/>
        </p:xfrm>
        <a:graphic>
          <a:graphicData uri="http://schemas.openxmlformats.org/drawingml/2006/table">
            <a:tbl>
              <a:tblPr firstRow="1" firstCol="1" bandRow="1">
                <a:tableStyleId>{5C22544A-7EE6-4342-B048-85BDC9FD1C3A}</a:tableStyleId>
              </a:tblPr>
              <a:tblGrid>
                <a:gridCol w="5162550">
                  <a:extLst>
                    <a:ext uri="{9D8B030D-6E8A-4147-A177-3AD203B41FA5}">
                      <a16:colId xmlns:a16="http://schemas.microsoft.com/office/drawing/2014/main" val="3230638036"/>
                    </a:ext>
                  </a:extLst>
                </a:gridCol>
              </a:tblGrid>
              <a:tr h="406180">
                <a:tc>
                  <a:txBody>
                    <a:bodyPr/>
                    <a:lstStyle/>
                    <a:p>
                      <a:pPr algn="l">
                        <a:lnSpc>
                          <a:spcPct val="107000"/>
                        </a:lnSpc>
                        <a:spcAft>
                          <a:spcPts val="800"/>
                        </a:spcAft>
                        <a:buNone/>
                      </a:pPr>
                      <a:r>
                        <a:rPr lang="lt-LT" sz="2200" b="1" kern="100" noProof="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Apygardos greitosios pagalbos ligoninė</a:t>
                      </a:r>
                    </a:p>
                  </a:txBody>
                  <a:tcPr marL="33027" marR="33027" marT="0" marB="0"/>
                </a:tc>
                <a:extLst>
                  <a:ext uri="{0D108BD9-81ED-4DB2-BD59-A6C34878D82A}">
                    <a16:rowId xmlns:a16="http://schemas.microsoft.com/office/drawing/2014/main" val="704004582"/>
                  </a:ext>
                </a:extLst>
              </a:tr>
              <a:tr h="1497005">
                <a:tc>
                  <a:txBody>
                    <a:bodyPr/>
                    <a:lstStyle/>
                    <a:p>
                      <a:pPr algn="l">
                        <a:lnSpc>
                          <a:spcPct val="107000"/>
                        </a:lnSpc>
                        <a:spcAft>
                          <a:spcPts val="800"/>
                        </a:spcAft>
                        <a:buNone/>
                      </a:pPr>
                      <a:r>
                        <a:rPr lang="lt-LT" sz="2000" b="0" kern="100" noProof="0" dirty="0">
                          <a:effectLst/>
                          <a:latin typeface="Corbel" panose="020B0503020204020204" pitchFamily="34" charset="0"/>
                        </a:rPr>
                        <a:t>Didelių, ypatingos svarbos viešųjų pastatų (ligoninių, klinikų, didelių biurų) modelis, skirtas </a:t>
                      </a:r>
                      <a:r>
                        <a:rPr lang="lt-LT" sz="2000" b="0" kern="100" noProof="0" dirty="0" err="1">
                          <a:effectLst/>
                          <a:latin typeface="Corbel" panose="020B0503020204020204" pitchFamily="34" charset="0"/>
                        </a:rPr>
                        <a:t>nZEB</a:t>
                      </a:r>
                      <a:r>
                        <a:rPr lang="lt-LT" sz="2000" b="0" kern="100" noProof="0" dirty="0">
                          <a:effectLst/>
                          <a:latin typeface="Corbel" panose="020B0503020204020204" pitchFamily="34" charset="0"/>
                        </a:rPr>
                        <a:t> tikslams pasiekti; demonstruoja didelių geoterminių laukų, hibridinių HP, spinduliuojančių lubų ir pažangių BMS galimybes 24 valandas per parą, 7 dienas per savaitę.</a:t>
                      </a:r>
                      <a:endParaRPr lang="lt-LT" sz="2000" b="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859979113"/>
                  </a:ext>
                </a:extLst>
              </a:tr>
              <a:tr h="731562">
                <a:tc>
                  <a:txBody>
                    <a:bodyPr/>
                    <a:lstStyle/>
                    <a:p>
                      <a:pPr algn="l">
                        <a:lnSpc>
                          <a:spcPct val="107000"/>
                        </a:lnSpc>
                        <a:spcAft>
                          <a:spcPts val="800"/>
                        </a:spcAft>
                        <a:buNone/>
                      </a:pPr>
                      <a:r>
                        <a:rPr lang="lt-LT" sz="2000" b="0" kern="100" noProof="0" dirty="0">
                          <a:effectLst/>
                          <a:latin typeface="Corbel" panose="020B0503020204020204" pitchFamily="34" charset="0"/>
                        </a:rPr>
                        <a:t>Žemos temperatūros hibridinė geoterminė sistema + visiškas atitvarų modernizavimas + išmanusis BMS = patikimas, </a:t>
                      </a:r>
                      <a:r>
                        <a:rPr lang="lt-LT" sz="2000" b="0" kern="100" noProof="0" dirty="0" err="1">
                          <a:effectLst/>
                          <a:latin typeface="Corbel" panose="020B0503020204020204" pitchFamily="34" charset="0"/>
                        </a:rPr>
                        <a:t>nZEB</a:t>
                      </a:r>
                      <a:r>
                        <a:rPr lang="lt-LT" sz="2000" b="0" kern="100" noProof="0" dirty="0">
                          <a:effectLst/>
                          <a:latin typeface="Corbel" panose="020B0503020204020204" pitchFamily="34" charset="0"/>
                        </a:rPr>
                        <a:t> reikalavimus atitinkantis sveikatos priežiūros modernizavimas su labai dideliu sezoniniu efektyvumu.</a:t>
                      </a:r>
                      <a:endParaRPr lang="lt-LT" sz="2000" b="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62600107"/>
                  </a:ext>
                </a:extLst>
              </a:tr>
            </a:tbl>
          </a:graphicData>
        </a:graphic>
      </p:graphicFrame>
    </p:spTree>
    <p:extLst>
      <p:ext uri="{BB962C8B-B14F-4D97-AF65-F5344CB8AC3E}">
        <p14:creationId xmlns:p14="http://schemas.microsoft.com/office/powerpoint/2010/main" val="72471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EA8B-CC59-9274-2E1D-DE498E84B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297B7-6296-A209-329C-AF5633AB46DC}"/>
              </a:ext>
            </a:extLst>
          </p:cNvPr>
          <p:cNvSpPr>
            <a:spLocks noGrp="1"/>
          </p:cNvSpPr>
          <p:nvPr>
            <p:ph type="title"/>
          </p:nvPr>
        </p:nvSpPr>
        <p:spPr/>
        <p:txBody>
          <a:bodyPr/>
          <a:lstStyle/>
          <a:p>
            <a:r>
              <a:rPr lang="lt-LT" dirty="0"/>
              <a:t>47 Užsiėmimas</a:t>
            </a:r>
            <a:endParaRPr lang="lt-LT" noProof="0" dirty="0"/>
          </a:p>
        </p:txBody>
      </p:sp>
      <p:sp>
        <p:nvSpPr>
          <p:cNvPr id="3" name="Text Placeholder 2">
            <a:extLst>
              <a:ext uri="{FF2B5EF4-FFF2-40B4-BE49-F238E27FC236}">
                <a16:creationId xmlns:a16="http://schemas.microsoft.com/office/drawing/2014/main" id="{B6D24415-E5F2-0FC5-8DF1-0015A965F13C}"/>
              </a:ext>
            </a:extLst>
          </p:cNvPr>
          <p:cNvSpPr>
            <a:spLocks noGrp="1"/>
          </p:cNvSpPr>
          <p:nvPr>
            <p:ph type="body" idx="1"/>
          </p:nvPr>
        </p:nvSpPr>
        <p:spPr/>
        <p:txBody>
          <a:bodyPr/>
          <a:lstStyle/>
          <a:p>
            <a:r>
              <a:rPr lang="lt-LT"/>
              <a:t>Nuo vertinimo iki veiksmų: modernizavimo planavimas</a:t>
            </a:r>
            <a:endParaRPr lang="lt-LT" noProof="0" dirty="0"/>
          </a:p>
        </p:txBody>
      </p:sp>
    </p:spTree>
    <p:extLst>
      <p:ext uri="{BB962C8B-B14F-4D97-AF65-F5344CB8AC3E}">
        <p14:creationId xmlns:p14="http://schemas.microsoft.com/office/powerpoint/2010/main" val="838359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0A1ED-454C-5224-5BDD-E176907C3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A28E9-2CFA-3176-26F8-E1131B55C4CA}"/>
              </a:ext>
            </a:extLst>
          </p:cNvPr>
          <p:cNvSpPr>
            <a:spLocks noGrp="1"/>
          </p:cNvSpPr>
          <p:nvPr>
            <p:ph type="title"/>
          </p:nvPr>
        </p:nvSpPr>
        <p:spPr/>
        <p:txBody>
          <a:bodyPr/>
          <a:lstStyle/>
          <a:p>
            <a:r>
              <a:rPr lang="lt-LT" dirty="0"/>
              <a:t>47 Užsiėmimo tikslai</a:t>
            </a:r>
            <a:endParaRPr lang="lt-LT" noProof="0" dirty="0"/>
          </a:p>
        </p:txBody>
      </p:sp>
      <p:sp>
        <p:nvSpPr>
          <p:cNvPr id="3" name="Content Placeholder 2">
            <a:extLst>
              <a:ext uri="{FF2B5EF4-FFF2-40B4-BE49-F238E27FC236}">
                <a16:creationId xmlns:a16="http://schemas.microsoft.com/office/drawing/2014/main" id="{9A182D33-EF80-6C0E-F10D-2D75EAC83627}"/>
              </a:ext>
            </a:extLst>
          </p:cNvPr>
          <p:cNvSpPr>
            <a:spLocks noGrp="1"/>
          </p:cNvSpPr>
          <p:nvPr>
            <p:ph idx="1"/>
          </p:nvPr>
        </p:nvSpPr>
        <p:spPr>
          <a:xfrm>
            <a:off x="636493" y="1747158"/>
            <a:ext cx="6685891" cy="4348846"/>
          </a:xfrm>
        </p:spPr>
        <p:txBody>
          <a:bodyPr/>
          <a:lstStyle/>
          <a:p>
            <a:r>
              <a:rPr lang="lt-LT" sz="2000" dirty="0"/>
              <a:t>Suprasti sėkmingo šilumos siurblio modernizavimo planavimo žingsnius.
Pripažinti energijos audito ir 3D skenavimo vaidmenį priimant techninius sprendimus.
Sužinoti, kaip apskaičiuoti šildymo poreikį ir įvertinti pastato tinkamumą.
Taikyti teisingus šilumos siurblių pasirinkimo ir dydžio kriterijus.
Palyginti paskaitų info su realaus pasaulio modernizavimo atvejais.</a:t>
            </a:r>
            <a:endParaRPr lang="lt-LT" noProof="0" dirty="0"/>
          </a:p>
        </p:txBody>
      </p:sp>
      <p:pic>
        <p:nvPicPr>
          <p:cNvPr id="5" name="Picture Placeholder 7" descr="10 Tips on achieving Net Zero Energy Designs - RTF">
            <a:extLst>
              <a:ext uri="{FF2B5EF4-FFF2-40B4-BE49-F238E27FC236}">
                <a16:creationId xmlns:a16="http://schemas.microsoft.com/office/drawing/2014/main" id="{31606D0C-4B4C-8247-3AA4-A97C3851E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9" r="8709"/>
          <a:stretch>
            <a:fillRect/>
          </a:stretch>
        </p:blipFill>
        <p:spPr bwMode="auto">
          <a:xfrm>
            <a:off x="7322384" y="1396419"/>
            <a:ext cx="4656852" cy="36654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31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02A83-8A9B-78FD-E525-7AF4CE4FD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4478E-9806-35DC-D8F7-83206FA38C3C}"/>
              </a:ext>
            </a:extLst>
          </p:cNvPr>
          <p:cNvSpPr>
            <a:spLocks noGrp="1"/>
          </p:cNvSpPr>
          <p:nvPr>
            <p:ph type="title"/>
          </p:nvPr>
        </p:nvSpPr>
        <p:spPr/>
        <p:txBody>
          <a:bodyPr/>
          <a:lstStyle/>
          <a:p>
            <a:r>
              <a:rPr lang="lt-LT" dirty="0"/>
              <a:t>47 Užsiėmimo turinys</a:t>
            </a:r>
            <a:endParaRPr lang="lt-LT" noProof="0" dirty="0"/>
          </a:p>
        </p:txBody>
      </p:sp>
      <p:graphicFrame>
        <p:nvGraphicFramePr>
          <p:cNvPr id="9" name="Content Placeholder 8">
            <a:extLst>
              <a:ext uri="{FF2B5EF4-FFF2-40B4-BE49-F238E27FC236}">
                <a16:creationId xmlns:a16="http://schemas.microsoft.com/office/drawing/2014/main" id="{5BB16A3F-6EDA-AEC8-35BF-6C74F11A75FA}"/>
              </a:ext>
            </a:extLst>
          </p:cNvPr>
          <p:cNvGraphicFramePr>
            <a:graphicFrameLocks noGrp="1"/>
          </p:cNvGraphicFramePr>
          <p:nvPr>
            <p:ph idx="1"/>
            <p:extLst>
              <p:ext uri="{D42A27DB-BD31-4B8C-83A1-F6EECF244321}">
                <p14:modId xmlns:p14="http://schemas.microsoft.com/office/powerpoint/2010/main" val="866237147"/>
              </p:ext>
            </p:extLst>
          </p:nvPr>
        </p:nvGraphicFramePr>
        <p:xfrm>
          <a:off x="636588" y="1681843"/>
          <a:ext cx="10379075" cy="499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19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D294-4DA2-D4BC-11D5-6F370BE71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53683-3268-34CE-D27A-6123A3E97D3D}"/>
              </a:ext>
            </a:extLst>
          </p:cNvPr>
          <p:cNvSpPr>
            <a:spLocks noGrp="1"/>
          </p:cNvSpPr>
          <p:nvPr>
            <p:ph type="title"/>
          </p:nvPr>
        </p:nvSpPr>
        <p:spPr/>
        <p:txBody>
          <a:bodyPr/>
          <a:lstStyle/>
          <a:p>
            <a:r>
              <a:rPr lang="lt-LT">
                <a:solidFill>
                  <a:srgbClr val="0070C0"/>
                </a:solidFill>
              </a:rPr>
              <a:t>Nuo vertinimo iki veiksmų</a:t>
            </a:r>
            <a:endParaRPr lang="lt-LT" noProof="0" dirty="0">
              <a:solidFill>
                <a:srgbClr val="0070C0"/>
              </a:solidFill>
            </a:endParaRPr>
          </a:p>
        </p:txBody>
      </p:sp>
      <p:sp>
        <p:nvSpPr>
          <p:cNvPr id="3" name="Content Placeholder 2">
            <a:extLst>
              <a:ext uri="{FF2B5EF4-FFF2-40B4-BE49-F238E27FC236}">
                <a16:creationId xmlns:a16="http://schemas.microsoft.com/office/drawing/2014/main" id="{FC3828C7-AEEE-D74D-BAF6-ABB5C2876FB3}"/>
              </a:ext>
            </a:extLst>
          </p:cNvPr>
          <p:cNvSpPr>
            <a:spLocks noGrp="1"/>
          </p:cNvSpPr>
          <p:nvPr>
            <p:ph idx="1"/>
          </p:nvPr>
        </p:nvSpPr>
        <p:spPr/>
        <p:txBody>
          <a:bodyPr>
            <a:normAutofit fontScale="92500" lnSpcReduction="20000"/>
          </a:bodyPr>
          <a:lstStyle/>
          <a:p>
            <a:r>
              <a:rPr lang="lt-LT" dirty="0">
                <a:solidFill>
                  <a:srgbClr val="0070C0"/>
                </a:solidFill>
              </a:rPr>
              <a:t>Atnaujinimo sėkmė prasideda nuo tikslaus įvertinimo
Audito rezultatai turi būti transformuoti į dizaino sprendimus
Šildymo poreikį apibrėžia:</a:t>
            </a:r>
          </a:p>
          <a:p>
            <a:pPr lvl="1"/>
            <a:r>
              <a:rPr lang="lt-LT" dirty="0">
                <a:solidFill>
                  <a:srgbClr val="0070C0"/>
                </a:solidFill>
              </a:rPr>
              <a:t>Šilumos siurblio dydis</a:t>
            </a:r>
          </a:p>
          <a:p>
            <a:pPr lvl="1"/>
            <a:r>
              <a:rPr lang="lt-LT" dirty="0">
                <a:solidFill>
                  <a:srgbClr val="0070C0"/>
                </a:solidFill>
              </a:rPr>
              <a:t>Paskirstymo sistemos projektavimas</a:t>
            </a:r>
          </a:p>
          <a:p>
            <a:pPr lvl="1"/>
            <a:r>
              <a:rPr lang="lt-LT" dirty="0">
                <a:solidFill>
                  <a:srgbClr val="0070C0"/>
                </a:solidFill>
              </a:rPr>
              <a:t>Investicijų sąnaudos ir efektyvumas</a:t>
            </a:r>
            <a:endParaRPr lang="lt-LT" noProof="0" dirty="0">
              <a:solidFill>
                <a:srgbClr val="0070C0"/>
              </a:solidFill>
            </a:endParaRPr>
          </a:p>
        </p:txBody>
      </p:sp>
      <p:sp>
        <p:nvSpPr>
          <p:cNvPr id="4" name="Content Placeholder 3">
            <a:extLst>
              <a:ext uri="{FF2B5EF4-FFF2-40B4-BE49-F238E27FC236}">
                <a16:creationId xmlns:a16="http://schemas.microsoft.com/office/drawing/2014/main" id="{C669DCFC-26C0-07C2-16CD-E40FC2DF2418}"/>
              </a:ext>
            </a:extLst>
          </p:cNvPr>
          <p:cNvSpPr>
            <a:spLocks noGrp="1"/>
          </p:cNvSpPr>
          <p:nvPr>
            <p:ph idx="2"/>
          </p:nvPr>
        </p:nvSpPr>
        <p:spPr>
          <a:xfrm>
            <a:off x="8061960" y="1584959"/>
            <a:ext cx="3618412" cy="762000"/>
          </a:xfrm>
        </p:spPr>
        <p:txBody>
          <a:bodyPr>
            <a:normAutofit fontScale="92500" lnSpcReduction="20000"/>
          </a:bodyPr>
          <a:lstStyle/>
          <a:p>
            <a:pPr marL="45720" indent="0">
              <a:buNone/>
            </a:pPr>
            <a:r>
              <a:rPr lang="lt-LT" noProof="0" dirty="0">
                <a:solidFill>
                  <a:srgbClr val="0070C0"/>
                </a:solidFill>
              </a:rPr>
              <a:t>🎯 </a:t>
            </a:r>
            <a:r>
              <a:rPr lang="lt-LT" i="1" dirty="0">
                <a:solidFill>
                  <a:srgbClr val="0070C0"/>
                </a:solidFill>
              </a:rPr>
              <a:t>Pagrindinė mintis:</a:t>
            </a:r>
            <a:br>
              <a:rPr lang="lt-LT" noProof="0" dirty="0">
                <a:solidFill>
                  <a:srgbClr val="0070C0"/>
                </a:solidFill>
              </a:rPr>
            </a:br>
            <a:r>
              <a:rPr lang="lt-LT" b="1" dirty="0">
                <a:solidFill>
                  <a:srgbClr val="0070C0"/>
                </a:solidFill>
              </a:rPr>
              <a:t>Nėra skaičiavimo = neteisinga sistema</a:t>
            </a:r>
            <a:endParaRPr lang="lt-LT" noProof="0" dirty="0">
              <a:solidFill>
                <a:srgbClr val="0070C0"/>
              </a:solidFill>
            </a:endParaRPr>
          </a:p>
        </p:txBody>
      </p:sp>
      <p:pic>
        <p:nvPicPr>
          <p:cNvPr id="5" name="Picture 4">
            <a:extLst>
              <a:ext uri="{FF2B5EF4-FFF2-40B4-BE49-F238E27FC236}">
                <a16:creationId xmlns:a16="http://schemas.microsoft.com/office/drawing/2014/main" id="{3C416725-2AD4-37D3-6ED3-E4F9E1A6C96D}"/>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332" y="2481944"/>
            <a:ext cx="4214708" cy="322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93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0D3F-4F2C-F28A-C542-0B33DF2F2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48155-FC00-DCCA-B0A3-81C12F2FACB5}"/>
              </a:ext>
            </a:extLst>
          </p:cNvPr>
          <p:cNvSpPr>
            <a:spLocks noGrp="1"/>
          </p:cNvSpPr>
          <p:nvPr>
            <p:ph type="title"/>
          </p:nvPr>
        </p:nvSpPr>
        <p:spPr/>
        <p:txBody>
          <a:bodyPr/>
          <a:lstStyle/>
          <a:p>
            <a:r>
              <a:rPr lang="lt-LT">
                <a:solidFill>
                  <a:srgbClr val="0070C0"/>
                </a:solidFill>
              </a:rPr>
              <a:t>Kodėl svarbu apskaičiuoti šildymo poreikį</a:t>
            </a:r>
            <a:endParaRPr lang="lt-LT" noProof="0" dirty="0">
              <a:solidFill>
                <a:srgbClr val="0070C0"/>
              </a:solidFill>
            </a:endParaRPr>
          </a:p>
        </p:txBody>
      </p:sp>
      <p:sp>
        <p:nvSpPr>
          <p:cNvPr id="3" name="Content Placeholder 2">
            <a:extLst>
              <a:ext uri="{FF2B5EF4-FFF2-40B4-BE49-F238E27FC236}">
                <a16:creationId xmlns:a16="http://schemas.microsoft.com/office/drawing/2014/main" id="{A391F7FD-7A23-87EF-2B66-ED80789A9AD3}"/>
              </a:ext>
            </a:extLst>
          </p:cNvPr>
          <p:cNvSpPr>
            <a:spLocks noGrp="1"/>
          </p:cNvSpPr>
          <p:nvPr>
            <p:ph idx="1"/>
          </p:nvPr>
        </p:nvSpPr>
        <p:spPr/>
        <p:txBody>
          <a:bodyPr/>
          <a:lstStyle/>
          <a:p>
            <a:r>
              <a:rPr lang="lt-LT" dirty="0">
                <a:solidFill>
                  <a:srgbClr val="0070C0"/>
                </a:solidFill>
              </a:rPr>
              <a:t>Vengti per didelio → apsaugo nuo trumpo ciklo
Užtikrina komfortą projektinėje lauko temperatūroje
Subalansuoja investicines išlaidas ir našumą
Įgalina teisingą zonavimą ir valdymo strategiją</a:t>
            </a:r>
            <a:endParaRPr lang="lt-LT" noProof="0" dirty="0">
              <a:solidFill>
                <a:srgbClr val="0070C0"/>
              </a:solidFill>
            </a:endParaRPr>
          </a:p>
        </p:txBody>
      </p:sp>
      <p:sp>
        <p:nvSpPr>
          <p:cNvPr id="4" name="Content Placeholder 3">
            <a:extLst>
              <a:ext uri="{FF2B5EF4-FFF2-40B4-BE49-F238E27FC236}">
                <a16:creationId xmlns:a16="http://schemas.microsoft.com/office/drawing/2014/main" id="{9374AE5F-E6C2-5712-69A5-A2F9837757D1}"/>
              </a:ext>
            </a:extLst>
          </p:cNvPr>
          <p:cNvSpPr>
            <a:spLocks noGrp="1"/>
          </p:cNvSpPr>
          <p:nvPr>
            <p:ph idx="2"/>
          </p:nvPr>
        </p:nvSpPr>
        <p:spPr>
          <a:xfrm>
            <a:off x="6267608" y="2057400"/>
            <a:ext cx="4754880" cy="1110343"/>
          </a:xfrm>
        </p:spPr>
        <p:txBody>
          <a:bodyPr/>
          <a:lstStyle/>
          <a:p>
            <a:pPr marL="45720" indent="0">
              <a:buNone/>
            </a:pPr>
            <a:r>
              <a:rPr lang="lt-LT" b="1" noProof="0" dirty="0"/>
              <a:t>🧠 </a:t>
            </a:r>
            <a:r>
              <a:rPr lang="lt-LT" b="1" i="1" dirty="0">
                <a:solidFill>
                  <a:srgbClr val="0070C0"/>
                </a:solidFill>
              </a:rPr>
              <a:t>Iš patirties</a:t>
            </a:r>
            <a:r>
              <a:rPr lang="lt-LT" b="1" i="1" dirty="0"/>
              <a:t>:</a:t>
            </a:r>
            <a:br>
              <a:rPr lang="lt-LT" b="1" noProof="0" dirty="0"/>
            </a:br>
            <a:r>
              <a:rPr lang="lt-LT" b="1" dirty="0" err="1">
                <a:solidFill>
                  <a:schemeClr val="accent2">
                    <a:lumMod val="75000"/>
                  </a:schemeClr>
                </a:solidFill>
              </a:rPr>
              <a:t>Negabaritiniai</a:t>
            </a:r>
            <a:r>
              <a:rPr lang="lt-LT" b="1" dirty="0">
                <a:solidFill>
                  <a:schemeClr val="accent2">
                    <a:lumMod val="75000"/>
                  </a:schemeClr>
                </a:solidFill>
              </a:rPr>
              <a:t> šilumos siurbliai kainuoja daugiau ir veikia prasčiau.</a:t>
            </a:r>
            <a:endParaRPr lang="lt-LT" b="1" noProof="0" dirty="0">
              <a:solidFill>
                <a:schemeClr val="accent2">
                  <a:lumMod val="75000"/>
                </a:schemeClr>
              </a:solidFill>
            </a:endParaRPr>
          </a:p>
        </p:txBody>
      </p:sp>
      <p:pic>
        <p:nvPicPr>
          <p:cNvPr id="7" name="Picture 6">
            <a:extLst>
              <a:ext uri="{FF2B5EF4-FFF2-40B4-BE49-F238E27FC236}">
                <a16:creationId xmlns:a16="http://schemas.microsoft.com/office/drawing/2014/main" id="{B26733A7-C6FB-01C1-6FBB-92E10347E7EC}"/>
              </a:ext>
            </a:extLst>
          </p:cNvPr>
          <p:cNvPicPr>
            <a:picLocks noChangeAspect="1"/>
          </p:cNvPicPr>
          <p:nvPr/>
        </p:nvPicPr>
        <p:blipFill>
          <a:blip r:embed="rId2"/>
          <a:stretch>
            <a:fillRect/>
          </a:stretch>
        </p:blipFill>
        <p:spPr>
          <a:xfrm>
            <a:off x="8240486" y="3370233"/>
            <a:ext cx="2808514" cy="2640842"/>
          </a:xfrm>
          <a:prstGeom prst="rect">
            <a:avLst/>
          </a:prstGeom>
        </p:spPr>
      </p:pic>
    </p:spTree>
    <p:extLst>
      <p:ext uri="{BB962C8B-B14F-4D97-AF65-F5344CB8AC3E}">
        <p14:creationId xmlns:p14="http://schemas.microsoft.com/office/powerpoint/2010/main" val="57512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D874A-B659-46FF-5E20-425638723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F928A-07BA-8D5C-B896-6776ABA15498}"/>
              </a:ext>
            </a:extLst>
          </p:cNvPr>
          <p:cNvSpPr>
            <a:spLocks noGrp="1"/>
          </p:cNvSpPr>
          <p:nvPr>
            <p:ph type="title"/>
          </p:nvPr>
        </p:nvSpPr>
        <p:spPr/>
        <p:txBody>
          <a:bodyPr/>
          <a:lstStyle/>
          <a:p>
            <a:r>
              <a:rPr lang="lt-LT">
                <a:solidFill>
                  <a:srgbClr val="0070C0"/>
                </a:solidFill>
              </a:rPr>
              <a:t>Šildymo poreikio skaičiavimas - (EN 12831)</a:t>
            </a:r>
            <a:endParaRPr lang="lt-LT" noProof="0" dirty="0">
              <a:solidFill>
                <a:srgbClr val="0070C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5F4ACC-F041-7757-A932-166E8933E43D}"/>
                  </a:ext>
                </a:extLst>
              </p:cNvPr>
              <p:cNvSpPr>
                <a:spLocks noGrp="1"/>
              </p:cNvSpPr>
              <p:nvPr>
                <p:ph idx="1"/>
              </p:nvPr>
            </p:nvSpPr>
            <p:spPr/>
            <p:txBody>
              <a:bodyPr/>
              <a:lstStyle/>
              <a:p>
                <a:pPr marL="45720" indent="0">
                  <a:buNone/>
                </a:pPr>
                <a:r>
                  <a:rPr lang="lt-LT" b="1" dirty="0">
                    <a:solidFill>
                      <a:srgbClr val="0070C0"/>
                    </a:solidFill>
                  </a:rPr>
                  <a:t>Perdavimo nuostoliai:</a:t>
                </a:r>
                <a:endParaRPr lang="lt-LT" noProof="0" dirty="0">
                  <a:solidFill>
                    <a:srgbClr val="0070C0"/>
                  </a:solidFill>
                </a:endParaRPr>
              </a:p>
              <a:p>
                <a:pPr marL="45720" indent="0">
                  <a:buNone/>
                </a:pPr>
                <a14:m>
                  <m:oMathPara xmlns:m="http://schemas.openxmlformats.org/officeDocument/2006/math">
                    <m:oMathParaPr>
                      <m:jc m:val="centerGroup"/>
                    </m:oMathParaPr>
                    <m:oMath xmlns:m="http://schemas.openxmlformats.org/officeDocument/2006/math">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𝑄</m:t>
                          </m:r>
                        </m:e>
                        <m:sub>
                          <m:r>
                            <a:rPr lang="lt-LT" i="1" noProof="0" smtClean="0">
                              <a:solidFill>
                                <a:srgbClr val="0070C0"/>
                              </a:solidFill>
                              <a:latin typeface="Cambria Math" panose="02040503050406030204" pitchFamily="18" charset="0"/>
                            </a:rPr>
                            <m:t>𝑡</m:t>
                          </m:r>
                        </m:sub>
                      </m:sSub>
                      <m:r>
                        <a:rPr lang="lt-LT" noProof="0" smtClean="0">
                          <a:solidFill>
                            <a:srgbClr val="0070C0"/>
                          </a:solidFill>
                          <a:latin typeface="Cambria Math" panose="02040503050406030204" pitchFamily="18" charset="0"/>
                        </a:rPr>
                        <m:t>=</m:t>
                      </m:r>
                      <m:nary>
                        <m:naryPr>
                          <m:chr m:val="∑"/>
                          <m:grow m:val="on"/>
                          <m:subHide m:val="on"/>
                          <m:supHide m:val="on"/>
                          <m:ctrlPr>
                            <a:rPr lang="lt-LT" i="1" noProof="0" smtClean="0">
                              <a:solidFill>
                                <a:srgbClr val="0070C0"/>
                              </a:solidFill>
                              <a:latin typeface="Cambria Math" panose="02040503050406030204" pitchFamily="18" charset="0"/>
                            </a:rPr>
                          </m:ctrlPr>
                        </m:naryPr>
                        <m:sub/>
                        <m:sup/>
                        <m:e>
                          <m:r>
                            <a:rPr lang="lt-LT" noProof="0" smtClean="0">
                              <a:solidFill>
                                <a:srgbClr val="0070C0"/>
                              </a:solidFill>
                              <a:latin typeface="Cambria Math" panose="02040503050406030204" pitchFamily="18" charset="0"/>
                            </a:rPr>
                            <m:t>(</m:t>
                          </m:r>
                        </m:e>
                      </m:nary>
                      <m:d>
                        <m:dPr>
                          <m:begChr m:val=""/>
                          <m:ctrlPr>
                            <a:rPr lang="lt-LT" i="1" noProof="0" smtClean="0">
                              <a:solidFill>
                                <a:srgbClr val="0070C0"/>
                              </a:solidFill>
                              <a:latin typeface="Cambria Math" panose="02040503050406030204" pitchFamily="18" charset="0"/>
                            </a:rPr>
                          </m:ctrlPr>
                        </m:dPr>
                        <m:e>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𝑈</m:t>
                              </m:r>
                            </m:e>
                            <m:sub>
                              <m:r>
                                <a:rPr lang="lt-LT" i="1" noProof="0" smtClean="0">
                                  <a:solidFill>
                                    <a:srgbClr val="0070C0"/>
                                  </a:solidFill>
                                  <a:latin typeface="Cambria Math" panose="02040503050406030204" pitchFamily="18" charset="0"/>
                                </a:rPr>
                                <m:t>𝑖</m:t>
                              </m:r>
                            </m:sub>
                          </m:sSub>
                          <m:r>
                            <a:rPr lang="lt-LT" noProof="0" smtClean="0">
                              <a:solidFill>
                                <a:srgbClr val="0070C0"/>
                              </a:solidFill>
                              <a:latin typeface="Cambria Math" panose="02040503050406030204" pitchFamily="18" charset="0"/>
                            </a:rPr>
                            <m:t>×</m:t>
                          </m:r>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𝐴</m:t>
                              </m:r>
                            </m:e>
                            <m:sub>
                              <m:r>
                                <a:rPr lang="lt-LT" i="1" noProof="0" smtClean="0">
                                  <a:solidFill>
                                    <a:srgbClr val="0070C0"/>
                                  </a:solidFill>
                                  <a:latin typeface="Cambria Math" panose="02040503050406030204" pitchFamily="18" charset="0"/>
                                </a:rPr>
                                <m:t>𝑖</m:t>
                              </m:r>
                            </m:sub>
                          </m:sSub>
                          <m:r>
                            <a:rPr lang="lt-LT" noProof="0" smtClean="0">
                              <a:solidFill>
                                <a:srgbClr val="0070C0"/>
                              </a:solidFill>
                              <a:latin typeface="Cambria Math" panose="02040503050406030204" pitchFamily="18" charset="0"/>
                            </a:rPr>
                            <m:t>×</m:t>
                          </m:r>
                          <m:r>
                            <m:rPr>
                              <m:sty m:val="p"/>
                            </m:rPr>
                            <a:rPr lang="lt-LT" noProof="0" smtClean="0">
                              <a:solidFill>
                                <a:srgbClr val="0070C0"/>
                              </a:solidFill>
                              <a:latin typeface="Cambria Math" panose="02040503050406030204" pitchFamily="18" charset="0"/>
                            </a:rPr>
                            <m:t>Δ</m:t>
                          </m:r>
                          <m:r>
                            <a:rPr lang="lt-LT" i="1" noProof="0" smtClean="0">
                              <a:solidFill>
                                <a:srgbClr val="0070C0"/>
                              </a:solidFill>
                              <a:latin typeface="Cambria Math" panose="02040503050406030204" pitchFamily="18" charset="0"/>
                            </a:rPr>
                            <m:t>𝑇</m:t>
                          </m:r>
                        </m:e>
                      </m:d>
                    </m:oMath>
                  </m:oMathPara>
                </a14:m>
                <a:endParaRPr lang="lt-LT" noProof="0" dirty="0">
                  <a:solidFill>
                    <a:srgbClr val="0070C0"/>
                  </a:solidFill>
                </a:endParaRPr>
              </a:p>
              <a:p>
                <a:pPr marL="45720" indent="0">
                  <a:buNone/>
                </a:pPr>
                <a:r>
                  <a:rPr lang="lt-LT" dirty="0">
                    <a:solidFill>
                      <a:srgbClr val="0070C0"/>
                    </a:solidFill>
                    <a:latin typeface="Corbel" panose="020B0503020204020204" pitchFamily="34" charset="0"/>
                  </a:rPr>
                  <a:t>čia:</a:t>
                </a:r>
                <a:endParaRPr lang="lt-LT" noProof="0" dirty="0">
                  <a:solidFill>
                    <a:srgbClr val="0070C0"/>
                  </a:solidFill>
                  <a:latin typeface="Corbel" panose="020B0503020204020204" pitchFamily="34" charset="0"/>
                </a:endParaRPr>
              </a:p>
              <a:p>
                <a:r>
                  <a:rPr lang="lt-LT" sz="1800" noProof="0" dirty="0">
                    <a:solidFill>
                      <a:srgbClr val="0070C0"/>
                    </a:solidFill>
                    <a:latin typeface="Corbel" panose="020B0503020204020204" pitchFamily="34" charset="0"/>
                  </a:rPr>
                  <a:t>U = </a:t>
                </a:r>
                <a:r>
                  <a:rPr lang="lt-LT" sz="1800" dirty="0">
                    <a:solidFill>
                      <a:srgbClr val="0070C0"/>
                    </a:solidFill>
                    <a:latin typeface="Corbel" panose="020B0503020204020204" pitchFamily="34" charset="0"/>
                  </a:rPr>
                  <a:t>Šilumos pralaidumas [</a:t>
                </a:r>
                <a:r>
                  <a:rPr lang="lt-LT" sz="1800" noProof="0" dirty="0">
                    <a:solidFill>
                      <a:srgbClr val="0070C0"/>
                    </a:solidFill>
                    <a:latin typeface="Corbel" panose="020B0503020204020204" pitchFamily="34" charset="0"/>
                  </a:rPr>
                  <a:t>W/m²K]</a:t>
                </a:r>
              </a:p>
              <a:p>
                <a:r>
                  <a:rPr lang="lt-LT" sz="1800" noProof="0" dirty="0">
                    <a:solidFill>
                      <a:srgbClr val="0070C0"/>
                    </a:solidFill>
                    <a:latin typeface="Corbel" panose="020B0503020204020204" pitchFamily="34" charset="0"/>
                  </a:rPr>
                  <a:t>A = </a:t>
                </a:r>
                <a:r>
                  <a:rPr lang="lt-LT" sz="1800" dirty="0">
                    <a:solidFill>
                      <a:srgbClr val="0070C0"/>
                    </a:solidFill>
                    <a:latin typeface="Corbel" panose="020B0503020204020204" pitchFamily="34" charset="0"/>
                  </a:rPr>
                  <a:t>Paviršiaus plotas [</a:t>
                </a:r>
                <a:r>
                  <a:rPr lang="lt-LT" sz="1800" noProof="0" dirty="0">
                    <a:solidFill>
                      <a:srgbClr val="0070C0"/>
                    </a:solidFill>
                    <a:latin typeface="Corbel" panose="020B0503020204020204" pitchFamily="34" charset="0"/>
                  </a:rPr>
                  <a:t>m²]</a:t>
                </a:r>
              </a:p>
              <a:p>
                <a:r>
                  <a:rPr lang="lt-LT" sz="1800" noProof="0" dirty="0">
                    <a:solidFill>
                      <a:srgbClr val="0070C0"/>
                    </a:solidFill>
                    <a:latin typeface="Corbel" panose="020B0503020204020204" pitchFamily="34" charset="0"/>
                  </a:rPr>
                  <a:t>ΔT = </a:t>
                </a:r>
                <a:r>
                  <a:rPr lang="pt-BR" sz="1800" dirty="0">
                    <a:solidFill>
                      <a:srgbClr val="0070C0"/>
                    </a:solidFill>
                    <a:latin typeface="Corbel" panose="020B0503020204020204" pitchFamily="34" charset="0"/>
                  </a:rPr>
                  <a:t>vidaus ir lauko temperatūrų skirtumas </a:t>
                </a:r>
                <a:r>
                  <a:rPr lang="lt-LT" sz="1800" noProof="0" dirty="0">
                    <a:solidFill>
                      <a:srgbClr val="0070C0"/>
                    </a:solidFill>
                    <a:latin typeface="Corbel" panose="020B0503020204020204" pitchFamily="34" charset="0"/>
                  </a:rPr>
                  <a:t>[°C]</a:t>
                </a:r>
              </a:p>
              <a:p>
                <a:endParaRPr lang="lt-LT" noProof="0" dirty="0">
                  <a:solidFill>
                    <a:srgbClr val="0070C0"/>
                  </a:solidFill>
                </a:endParaRPr>
              </a:p>
            </p:txBody>
          </p:sp>
        </mc:Choice>
        <mc:Fallback xmlns="">
          <p:sp>
            <p:nvSpPr>
              <p:cNvPr id="3" name="Content Placeholder 2">
                <a:extLst>
                  <a:ext uri="{FF2B5EF4-FFF2-40B4-BE49-F238E27FC236}">
                    <a16:creationId xmlns:a16="http://schemas.microsoft.com/office/drawing/2014/main" id="{B95F4ACC-F041-7757-A932-166E8933E43D}"/>
                  </a:ext>
                </a:extLst>
              </p:cNvPr>
              <p:cNvSpPr>
                <a:spLocks noGrp="1" noRot="1" noChangeAspect="1" noMove="1" noResize="1" noEditPoints="1" noAdjustHandles="1" noChangeArrowheads="1" noChangeShapeType="1" noTextEdit="1"/>
              </p:cNvSpPr>
              <p:nvPr>
                <p:ph idx="1"/>
              </p:nvPr>
            </p:nvSpPr>
            <p:spPr>
              <a:blipFill>
                <a:blip r:embed="rId2"/>
                <a:stretch>
                  <a:fillRect l="-641" t="-1970"/>
                </a:stretch>
              </a:blipFill>
            </p:spPr>
            <p:txBody>
              <a:bodyPr/>
              <a:lstStyle/>
              <a:p>
                <a:r>
                  <a:rPr lang="lt-LT">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B015FC-FBDC-28E0-FD4B-F3F96B28B785}"/>
                  </a:ext>
                </a:extLst>
              </p:cNvPr>
              <p:cNvSpPr>
                <a:spLocks noGrp="1"/>
              </p:cNvSpPr>
              <p:nvPr>
                <p:ph idx="2"/>
              </p:nvPr>
            </p:nvSpPr>
            <p:spPr/>
            <p:txBody>
              <a:bodyPr/>
              <a:lstStyle/>
              <a:p>
                <a:pPr marL="45720" indent="0">
                  <a:buNone/>
                </a:pPr>
                <a:r>
                  <a:rPr lang="lt-LT" b="1" dirty="0">
                    <a:solidFill>
                      <a:srgbClr val="0070C0"/>
                    </a:solidFill>
                  </a:rPr>
                  <a:t>Vėdinimo nuostoliai:</a:t>
                </a:r>
                <a:endParaRPr lang="lt-LT" noProof="0" dirty="0">
                  <a:solidFill>
                    <a:srgbClr val="0070C0"/>
                  </a:solidFill>
                </a:endParaRPr>
              </a:p>
              <a:p>
                <a:pPr marL="45720" indent="0">
                  <a:buNone/>
                </a:pPr>
                <a14:m>
                  <m:oMathPara xmlns:m="http://schemas.openxmlformats.org/officeDocument/2006/math">
                    <m:oMathParaPr>
                      <m:jc m:val="centerGroup"/>
                    </m:oMathParaPr>
                    <m:oMath xmlns:m="http://schemas.openxmlformats.org/officeDocument/2006/math">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𝑄</m:t>
                          </m:r>
                        </m:e>
                        <m:sub>
                          <m:r>
                            <a:rPr lang="lt-LT" i="1" noProof="0" smtClean="0">
                              <a:solidFill>
                                <a:srgbClr val="0070C0"/>
                              </a:solidFill>
                              <a:latin typeface="Cambria Math" panose="02040503050406030204" pitchFamily="18" charset="0"/>
                            </a:rPr>
                            <m:t>𝑣</m:t>
                          </m:r>
                        </m:sub>
                      </m:sSub>
                      <m:r>
                        <a:rPr lang="lt-LT" noProof="0" smtClean="0">
                          <a:solidFill>
                            <a:srgbClr val="0070C0"/>
                          </a:solidFill>
                          <a:latin typeface="Cambria Math" panose="02040503050406030204" pitchFamily="18" charset="0"/>
                        </a:rPr>
                        <m:t>=0.33×</m:t>
                      </m:r>
                      <m:r>
                        <a:rPr lang="lt-LT" i="1" noProof="0" smtClean="0">
                          <a:solidFill>
                            <a:srgbClr val="0070C0"/>
                          </a:solidFill>
                          <a:latin typeface="Cambria Math" panose="02040503050406030204" pitchFamily="18" charset="0"/>
                        </a:rPr>
                        <m:t>𝑛</m:t>
                      </m:r>
                      <m:r>
                        <a:rPr lang="lt-LT" noProof="0" smtClean="0">
                          <a:solidFill>
                            <a:srgbClr val="0070C0"/>
                          </a:solidFill>
                          <a:latin typeface="Cambria Math" panose="02040503050406030204" pitchFamily="18" charset="0"/>
                        </a:rPr>
                        <m:t>×</m:t>
                      </m:r>
                      <m:r>
                        <a:rPr lang="lt-LT" i="1" noProof="0" smtClean="0">
                          <a:solidFill>
                            <a:srgbClr val="0070C0"/>
                          </a:solidFill>
                          <a:latin typeface="Cambria Math" panose="02040503050406030204" pitchFamily="18" charset="0"/>
                        </a:rPr>
                        <m:t>𝑉</m:t>
                      </m:r>
                      <m:r>
                        <a:rPr lang="lt-LT" noProof="0" smtClean="0">
                          <a:solidFill>
                            <a:srgbClr val="0070C0"/>
                          </a:solidFill>
                          <a:latin typeface="Cambria Math" panose="02040503050406030204" pitchFamily="18" charset="0"/>
                        </a:rPr>
                        <m:t>×</m:t>
                      </m:r>
                      <m:r>
                        <m:rPr>
                          <m:sty m:val="p"/>
                        </m:rPr>
                        <a:rPr lang="lt-LT" noProof="0" smtClean="0">
                          <a:solidFill>
                            <a:srgbClr val="0070C0"/>
                          </a:solidFill>
                          <a:latin typeface="Cambria Math" panose="02040503050406030204" pitchFamily="18" charset="0"/>
                        </a:rPr>
                        <m:t>Δ</m:t>
                      </m:r>
                      <m:r>
                        <a:rPr lang="lt-LT" i="1" noProof="0" smtClean="0">
                          <a:solidFill>
                            <a:srgbClr val="0070C0"/>
                          </a:solidFill>
                          <a:latin typeface="Cambria Math" panose="02040503050406030204" pitchFamily="18" charset="0"/>
                        </a:rPr>
                        <m:t>𝑇</m:t>
                      </m:r>
                    </m:oMath>
                  </m:oMathPara>
                </a14:m>
                <a:endParaRPr lang="lt-LT" noProof="0" dirty="0">
                  <a:solidFill>
                    <a:srgbClr val="0070C0"/>
                  </a:solidFill>
                </a:endParaRPr>
              </a:p>
              <a:p>
                <a:pPr marL="45720" indent="0">
                  <a:buNone/>
                </a:pPr>
                <a:r>
                  <a:rPr lang="lt-LT" noProof="0" dirty="0">
                    <a:solidFill>
                      <a:srgbClr val="0070C0"/>
                    </a:solidFill>
                  </a:rPr>
                  <a:t>čia:</a:t>
                </a:r>
              </a:p>
              <a:p>
                <a:r>
                  <a:rPr lang="lt-LT" sz="1800" noProof="0" dirty="0">
                    <a:solidFill>
                      <a:srgbClr val="0070C0"/>
                    </a:solidFill>
                  </a:rPr>
                  <a:t>n = </a:t>
                </a:r>
                <a:r>
                  <a:rPr lang="lt-LT" sz="1800" dirty="0">
                    <a:solidFill>
                      <a:srgbClr val="0070C0"/>
                    </a:solidFill>
                  </a:rPr>
                  <a:t>oro pokyčiai per valandą</a:t>
                </a:r>
              </a:p>
              <a:p>
                <a:r>
                  <a:rPr lang="lt-LT" sz="1800" dirty="0">
                    <a:solidFill>
                      <a:srgbClr val="0070C0"/>
                    </a:solidFill>
                  </a:rPr>
                  <a:t>V </a:t>
                </a:r>
                <a:r>
                  <a:rPr lang="lt-LT" sz="1800" noProof="0" dirty="0">
                    <a:solidFill>
                      <a:srgbClr val="0070C0"/>
                    </a:solidFill>
                  </a:rPr>
                  <a:t>= </a:t>
                </a:r>
                <a:r>
                  <a:rPr lang="lt-LT" sz="1800" dirty="0">
                    <a:solidFill>
                      <a:srgbClr val="0070C0"/>
                    </a:solidFill>
                  </a:rPr>
                  <a:t>šildomas tūris [</a:t>
                </a:r>
                <a:r>
                  <a:rPr lang="lt-LT" sz="1800" noProof="0" dirty="0">
                    <a:solidFill>
                      <a:srgbClr val="0070C0"/>
                    </a:solidFill>
                  </a:rPr>
                  <a:t>m³]</a:t>
                </a:r>
              </a:p>
              <a:p>
                <a:pPr marL="45720" indent="0">
                  <a:buNone/>
                </a:pPr>
                <a:endParaRPr lang="lt-LT" sz="1800" noProof="0" dirty="0">
                  <a:solidFill>
                    <a:srgbClr val="0070C0"/>
                  </a:solidFill>
                </a:endParaRPr>
              </a:p>
              <a:p>
                <a:pPr marL="45720" indent="0">
                  <a:buNone/>
                </a:pPr>
                <a:r>
                  <a:rPr lang="lt-LT" b="1" dirty="0">
                    <a:solidFill>
                      <a:srgbClr val="0070C0"/>
                    </a:solidFill>
                  </a:rPr>
                  <a:t>Bendras šildymo poreikis:</a:t>
                </a:r>
                <a:endParaRPr lang="lt-LT" noProof="0" dirty="0">
                  <a:solidFill>
                    <a:srgbClr val="0070C0"/>
                  </a:solidFill>
                </a:endParaRPr>
              </a:p>
              <a:p>
                <a:pPr marL="45720" indent="0">
                  <a:buNone/>
                </a:pPr>
                <a14:m>
                  <m:oMathPara xmlns:m="http://schemas.openxmlformats.org/officeDocument/2006/math">
                    <m:oMathParaPr>
                      <m:jc m:val="centerGroup"/>
                    </m:oMathParaPr>
                    <m:oMath xmlns:m="http://schemas.openxmlformats.org/officeDocument/2006/math">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𝑄</m:t>
                          </m:r>
                        </m:e>
                        <m:sub>
                          <m:r>
                            <a:rPr lang="lt-LT" i="1" noProof="0" smtClean="0">
                              <a:solidFill>
                                <a:srgbClr val="0070C0"/>
                              </a:solidFill>
                              <a:latin typeface="Cambria Math" panose="02040503050406030204" pitchFamily="18" charset="0"/>
                            </a:rPr>
                            <m:t>𝑡𝑜𝑡𝑎𝑙</m:t>
                          </m:r>
                        </m:sub>
                      </m:sSub>
                      <m:r>
                        <a:rPr lang="lt-LT" noProof="0" smtClean="0">
                          <a:solidFill>
                            <a:srgbClr val="0070C0"/>
                          </a:solidFill>
                          <a:latin typeface="Cambria Math" panose="02040503050406030204" pitchFamily="18" charset="0"/>
                        </a:rPr>
                        <m:t>=</m:t>
                      </m:r>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𝑄</m:t>
                          </m:r>
                        </m:e>
                        <m:sub>
                          <m:r>
                            <a:rPr lang="lt-LT" i="1" noProof="0" smtClean="0">
                              <a:solidFill>
                                <a:srgbClr val="0070C0"/>
                              </a:solidFill>
                              <a:latin typeface="Cambria Math" panose="02040503050406030204" pitchFamily="18" charset="0"/>
                            </a:rPr>
                            <m:t>𝑡</m:t>
                          </m:r>
                        </m:sub>
                      </m:sSub>
                      <m:r>
                        <a:rPr lang="lt-LT" noProof="0" smtClean="0">
                          <a:solidFill>
                            <a:srgbClr val="0070C0"/>
                          </a:solidFill>
                          <a:latin typeface="Cambria Math" panose="02040503050406030204" pitchFamily="18" charset="0"/>
                        </a:rPr>
                        <m:t>+</m:t>
                      </m:r>
                      <m:sSub>
                        <m:sSubPr>
                          <m:ctrlPr>
                            <a:rPr lang="lt-LT" i="1" noProof="0" smtClean="0">
                              <a:solidFill>
                                <a:srgbClr val="0070C0"/>
                              </a:solidFill>
                              <a:latin typeface="Cambria Math" panose="02040503050406030204" pitchFamily="18" charset="0"/>
                            </a:rPr>
                          </m:ctrlPr>
                        </m:sSubPr>
                        <m:e>
                          <m:r>
                            <a:rPr lang="lt-LT" i="1" noProof="0" smtClean="0">
                              <a:solidFill>
                                <a:srgbClr val="0070C0"/>
                              </a:solidFill>
                              <a:latin typeface="Cambria Math" panose="02040503050406030204" pitchFamily="18" charset="0"/>
                            </a:rPr>
                            <m:t>𝑄</m:t>
                          </m:r>
                        </m:e>
                        <m:sub>
                          <m:r>
                            <a:rPr lang="lt-LT" i="1" noProof="0" smtClean="0">
                              <a:solidFill>
                                <a:srgbClr val="0070C0"/>
                              </a:solidFill>
                              <a:latin typeface="Cambria Math" panose="02040503050406030204" pitchFamily="18" charset="0"/>
                            </a:rPr>
                            <m:t>𝑣</m:t>
                          </m:r>
                        </m:sub>
                      </m:sSub>
                    </m:oMath>
                  </m:oMathPara>
                </a14:m>
                <a:endParaRPr lang="lt-LT" noProof="0" dirty="0">
                  <a:solidFill>
                    <a:srgbClr val="0070C0"/>
                  </a:solidFill>
                </a:endParaRPr>
              </a:p>
              <a:p>
                <a:endParaRPr lang="lt-LT" noProof="0" dirty="0">
                  <a:solidFill>
                    <a:srgbClr val="0070C0"/>
                  </a:solidFill>
                </a:endParaRPr>
              </a:p>
            </p:txBody>
          </p:sp>
        </mc:Choice>
        <mc:Fallback xmlns="">
          <p:sp>
            <p:nvSpPr>
              <p:cNvPr id="4" name="Content Placeholder 3">
                <a:extLst>
                  <a:ext uri="{FF2B5EF4-FFF2-40B4-BE49-F238E27FC236}">
                    <a16:creationId xmlns:a16="http://schemas.microsoft.com/office/drawing/2014/main" id="{C8B015FC-FBDC-28E0-FD4B-F3F96B28B785}"/>
                  </a:ext>
                </a:extLst>
              </p:cNvPr>
              <p:cNvSpPr>
                <a:spLocks noGrp="1" noRot="1" noChangeAspect="1" noMove="1" noResize="1" noEditPoints="1" noAdjustHandles="1" noChangeArrowheads="1" noChangeShapeType="1" noTextEdit="1"/>
              </p:cNvSpPr>
              <p:nvPr>
                <p:ph idx="2"/>
              </p:nvPr>
            </p:nvSpPr>
            <p:spPr>
              <a:blipFill>
                <a:blip r:embed="rId3"/>
                <a:stretch>
                  <a:fillRect l="-641" t="-1970"/>
                </a:stretch>
              </a:blipFill>
            </p:spPr>
            <p:txBody>
              <a:bodyPr/>
              <a:lstStyle/>
              <a:p>
                <a:r>
                  <a:rPr lang="lt-LT">
                    <a:noFill/>
                  </a:rPr>
                  <a:t> </a:t>
                </a:r>
              </a:p>
            </p:txBody>
          </p:sp>
        </mc:Fallback>
      </mc:AlternateContent>
      <p:sp>
        <p:nvSpPr>
          <p:cNvPr id="6" name="TextBox 5">
            <a:extLst>
              <a:ext uri="{FF2B5EF4-FFF2-40B4-BE49-F238E27FC236}">
                <a16:creationId xmlns:a16="http://schemas.microsoft.com/office/drawing/2014/main" id="{3136D4B9-579D-7E74-1114-5D9122E9E458}"/>
              </a:ext>
            </a:extLst>
          </p:cNvPr>
          <p:cNvSpPr txBox="1"/>
          <p:nvPr/>
        </p:nvSpPr>
        <p:spPr>
          <a:xfrm>
            <a:off x="3296581" y="5921967"/>
            <a:ext cx="3568725" cy="369332"/>
          </a:xfrm>
          <a:prstGeom prst="rect">
            <a:avLst/>
          </a:prstGeom>
          <a:noFill/>
        </p:spPr>
        <p:txBody>
          <a:bodyPr wrap="square">
            <a:spAutoFit/>
          </a:bodyPr>
          <a:lstStyle/>
          <a:p>
            <a:pPr>
              <a:buNone/>
            </a:pPr>
            <a:r>
              <a:rPr lang="lt-LT" b="1" dirty="0">
                <a:solidFill>
                  <a:schemeClr val="accent2">
                    <a:lumMod val="75000"/>
                  </a:schemeClr>
                </a:solidFill>
                <a:latin typeface="Corbel" panose="020B0503020204020204" pitchFamily="34" charset="0"/>
              </a:rPr>
              <a:t> Taikyti saugos ribą: +10–15%</a:t>
            </a:r>
            <a:endParaRPr lang="lt-LT" noProof="0" dirty="0">
              <a:solidFill>
                <a:schemeClr val="accent2">
                  <a:lumMod val="75000"/>
                </a:schemeClr>
              </a:solidFill>
              <a:latin typeface="Corbel" panose="020B0503020204020204" pitchFamily="34" charset="0"/>
            </a:endParaRPr>
          </a:p>
        </p:txBody>
      </p:sp>
      <p:pic>
        <p:nvPicPr>
          <p:cNvPr id="8" name="Graphic 7" descr="Lightbulb and gear with solid fill">
            <a:extLst>
              <a:ext uri="{FF2B5EF4-FFF2-40B4-BE49-F238E27FC236}">
                <a16:creationId xmlns:a16="http://schemas.microsoft.com/office/drawing/2014/main" id="{9FDDFD3D-EA28-620C-DD3D-BDE7F85EF7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20440" y="5065715"/>
            <a:ext cx="558123" cy="593966"/>
          </a:xfrm>
          <a:prstGeom prst="rect">
            <a:avLst/>
          </a:prstGeom>
        </p:spPr>
      </p:pic>
    </p:spTree>
    <p:extLst>
      <p:ext uri="{BB962C8B-B14F-4D97-AF65-F5344CB8AC3E}">
        <p14:creationId xmlns:p14="http://schemas.microsoft.com/office/powerpoint/2010/main" val="71772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91A7-B8D9-9162-CD22-BB74EF01B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E8DF0-F5AB-BBE2-4567-735A8BE475DE}"/>
              </a:ext>
            </a:extLst>
          </p:cNvPr>
          <p:cNvSpPr>
            <a:spLocks noGrp="1"/>
          </p:cNvSpPr>
          <p:nvPr>
            <p:ph type="title"/>
          </p:nvPr>
        </p:nvSpPr>
        <p:spPr/>
        <p:txBody>
          <a:bodyPr/>
          <a:lstStyle/>
          <a:p>
            <a:r>
              <a:rPr lang="lt-LT">
                <a:solidFill>
                  <a:srgbClr val="0070C0"/>
                </a:solidFill>
              </a:rPr>
              <a:t>Supaprastintas vertinimo metodas</a:t>
            </a:r>
            <a:endParaRPr lang="lt-LT" noProof="0" dirty="0">
              <a:solidFill>
                <a:srgbClr val="0070C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C629D-95AC-1DED-0EAF-D77E53C4C241}"/>
                  </a:ext>
                </a:extLst>
              </p:cNvPr>
              <p:cNvSpPr>
                <a:spLocks noGrp="1"/>
              </p:cNvSpPr>
              <p:nvPr>
                <p:ph idx="1"/>
              </p:nvPr>
            </p:nvSpPr>
            <p:spPr/>
            <p:txBody>
              <a:bodyPr/>
              <a:lstStyle/>
              <a:p>
                <a:pPr marL="45720" indent="0">
                  <a:buNone/>
                </a:pPr>
                <a:r>
                  <a:rPr lang="lt-LT" b="1" dirty="0">
                    <a:solidFill>
                      <a:srgbClr val="0070C0"/>
                    </a:solidFill>
                  </a:rPr>
                  <a:t>Įvertinimas pagal plotą:</a:t>
                </a:r>
                <a:endParaRPr lang="lt-LT" noProof="0" dirty="0">
                  <a:solidFill>
                    <a:srgbClr val="0070C0"/>
                  </a:solidFill>
                </a:endParaRPr>
              </a:p>
              <a:p>
                <a:pPr marL="45720" indent="0">
                  <a:buNone/>
                </a:pPr>
                <a14:m>
                  <m:oMathPara xmlns:m="http://schemas.openxmlformats.org/officeDocument/2006/math">
                    <m:oMathParaPr>
                      <m:jc m:val="centerGroup"/>
                    </m:oMathParaPr>
                    <m:oMath xmlns:m="http://schemas.openxmlformats.org/officeDocument/2006/math">
                      <m:sSub>
                        <m:sSubPr>
                          <m:ctrlPr>
                            <a:rPr lang="lt-LT" i="1" noProof="0" smtClean="0">
                              <a:solidFill>
                                <a:srgbClr val="0070C0"/>
                              </a:solidFill>
                              <a:latin typeface="Cambria Math" panose="02040503050406030204" pitchFamily="18" charset="0"/>
                            </a:rPr>
                          </m:ctrlPr>
                        </m:sSubPr>
                        <m:e>
                          <m:acc>
                            <m:accPr>
                              <m:chr m:val="̇"/>
                              <m:ctrlPr>
                                <a:rPr lang="lt-LT" i="1" noProof="0" smtClean="0">
                                  <a:solidFill>
                                    <a:srgbClr val="0070C0"/>
                                  </a:solidFill>
                                  <a:latin typeface="Cambria Math" panose="02040503050406030204" pitchFamily="18" charset="0"/>
                                </a:rPr>
                              </m:ctrlPr>
                            </m:accPr>
                            <m:e>
                              <m:r>
                                <a:rPr lang="lt-LT" i="1" noProof="0" smtClean="0">
                                  <a:solidFill>
                                    <a:srgbClr val="0070C0"/>
                                  </a:solidFill>
                                  <a:latin typeface="Cambria Math" panose="02040503050406030204" pitchFamily="18" charset="0"/>
                                </a:rPr>
                                <m:t>𝑄</m:t>
                              </m:r>
                            </m:e>
                          </m:acc>
                        </m:e>
                        <m:sub>
                          <m:r>
                            <a:rPr lang="lt-LT" i="1" noProof="0" smtClean="0">
                              <a:solidFill>
                                <a:srgbClr val="0070C0"/>
                              </a:solidFill>
                              <a:latin typeface="Cambria Math" panose="02040503050406030204" pitchFamily="18" charset="0"/>
                            </a:rPr>
                            <m:t>h</m:t>
                          </m:r>
                        </m:sub>
                      </m:sSub>
                      <m:r>
                        <a:rPr lang="lt-LT" noProof="0" smtClean="0">
                          <a:solidFill>
                            <a:srgbClr val="0070C0"/>
                          </a:solidFill>
                          <a:latin typeface="Cambria Math" panose="02040503050406030204" pitchFamily="18" charset="0"/>
                        </a:rPr>
                        <m:t>=</m:t>
                      </m:r>
                      <m:r>
                        <a:rPr lang="lt-LT" i="1" noProof="0" smtClean="0">
                          <a:solidFill>
                            <a:srgbClr val="0070C0"/>
                          </a:solidFill>
                          <a:latin typeface="Cambria Math" panose="02040503050406030204" pitchFamily="18" charset="0"/>
                        </a:rPr>
                        <m:t>𝐴</m:t>
                      </m:r>
                      <m:r>
                        <a:rPr lang="lt-LT" noProof="0" smtClean="0">
                          <a:solidFill>
                            <a:srgbClr val="0070C0"/>
                          </a:solidFill>
                          <a:latin typeface="Cambria Math" panose="02040503050406030204" pitchFamily="18" charset="0"/>
                        </a:rPr>
                        <m:t>×</m:t>
                      </m:r>
                      <m:r>
                        <a:rPr lang="lt-LT" i="1" noProof="0" smtClean="0">
                          <a:solidFill>
                            <a:srgbClr val="0070C0"/>
                          </a:solidFill>
                          <a:latin typeface="Cambria Math" panose="02040503050406030204" pitchFamily="18" charset="0"/>
                        </a:rPr>
                        <m:t>𝑞</m:t>
                      </m:r>
                    </m:oMath>
                  </m:oMathPara>
                </a14:m>
                <a:endParaRPr lang="lt-LT" noProof="0" dirty="0">
                  <a:solidFill>
                    <a:srgbClr val="0070C0"/>
                  </a:solidFill>
                </a:endParaRPr>
              </a:p>
              <a:p>
                <a:pPr marL="45720" indent="0">
                  <a:buNone/>
                </a:pPr>
                <a:r>
                  <a:rPr lang="lt-LT" dirty="0">
                    <a:solidFill>
                      <a:srgbClr val="0070C0"/>
                    </a:solidFill>
                  </a:rPr>
                  <a:t>čia</a:t>
                </a:r>
                <a:r>
                  <a:rPr lang="lt-LT" noProof="0" dirty="0">
                    <a:solidFill>
                      <a:srgbClr val="0070C0"/>
                    </a:solidFill>
                  </a:rPr>
                  <a:t>:</a:t>
                </a:r>
              </a:p>
              <a:p>
                <a14:m>
                  <m:oMath xmlns:m="http://schemas.openxmlformats.org/officeDocument/2006/math">
                    <m:r>
                      <a:rPr lang="lt-LT" sz="1800" i="1" noProof="0" smtClean="0">
                        <a:solidFill>
                          <a:srgbClr val="0070C0"/>
                        </a:solidFill>
                        <a:latin typeface="Cambria Math" panose="02040503050406030204" pitchFamily="18" charset="0"/>
                      </a:rPr>
                      <m:t>𝐴</m:t>
                    </m:r>
                  </m:oMath>
                </a14:m>
                <a:r>
                  <a:rPr lang="lt-LT" sz="1800" noProof="0" dirty="0">
                    <a:solidFill>
                      <a:srgbClr val="0070C0"/>
                    </a:solidFill>
                  </a:rPr>
                  <a:t>= </a:t>
                </a:r>
                <a:r>
                  <a:rPr lang="lt-LT" sz="1800" dirty="0">
                    <a:solidFill>
                      <a:srgbClr val="0070C0"/>
                    </a:solidFill>
                  </a:rPr>
                  <a:t>Šildomų grindų plotas [</a:t>
                </a:r>
                <a:r>
                  <a:rPr lang="lt-LT" sz="1800" noProof="0" dirty="0">
                    <a:solidFill>
                      <a:srgbClr val="0070C0"/>
                    </a:solidFill>
                  </a:rPr>
                  <a:t>m²]</a:t>
                </a:r>
              </a:p>
              <a:p>
                <a14:m>
                  <m:oMath xmlns:m="http://schemas.openxmlformats.org/officeDocument/2006/math">
                    <m:r>
                      <a:rPr lang="lt-LT" sz="1800" i="1" noProof="0" smtClean="0">
                        <a:solidFill>
                          <a:srgbClr val="0070C0"/>
                        </a:solidFill>
                        <a:latin typeface="Cambria Math" panose="02040503050406030204" pitchFamily="18" charset="0"/>
                      </a:rPr>
                      <m:t>𝑞</m:t>
                    </m:r>
                  </m:oMath>
                </a14:m>
                <a:r>
                  <a:rPr lang="lt-LT" sz="1800" noProof="0" dirty="0">
                    <a:solidFill>
                      <a:srgbClr val="0070C0"/>
                    </a:solidFill>
                  </a:rPr>
                  <a:t>= </a:t>
                </a:r>
                <a:r>
                  <a:rPr lang="lt-LT" sz="1800" dirty="0">
                    <a:solidFill>
                      <a:srgbClr val="0070C0"/>
                    </a:solidFill>
                  </a:rPr>
                  <a:t>Savitasis šilumos poreikis [</a:t>
                </a:r>
                <a:r>
                  <a:rPr lang="lt-LT" sz="1800" noProof="0" dirty="0">
                    <a:solidFill>
                      <a:srgbClr val="0070C0"/>
                    </a:solidFill>
                  </a:rPr>
                  <a:t>kW/m²]</a:t>
                </a:r>
              </a:p>
              <a:p>
                <a:endParaRPr lang="lt-LT" noProof="0" dirty="0">
                  <a:solidFill>
                    <a:srgbClr val="0070C0"/>
                  </a:solidFill>
                </a:endParaRPr>
              </a:p>
            </p:txBody>
          </p:sp>
        </mc:Choice>
        <mc:Fallback xmlns="">
          <p:sp>
            <p:nvSpPr>
              <p:cNvPr id="3" name="Content Placeholder 2">
                <a:extLst>
                  <a:ext uri="{FF2B5EF4-FFF2-40B4-BE49-F238E27FC236}">
                    <a16:creationId xmlns:a16="http://schemas.microsoft.com/office/drawing/2014/main" id="{A52C629D-95AC-1DED-0EAF-D77E53C4C241}"/>
                  </a:ext>
                </a:extLst>
              </p:cNvPr>
              <p:cNvSpPr>
                <a:spLocks noGrp="1" noRot="1" noChangeAspect="1" noMove="1" noResize="1" noEditPoints="1" noAdjustHandles="1" noChangeArrowheads="1" noChangeShapeType="1" noTextEdit="1"/>
              </p:cNvSpPr>
              <p:nvPr>
                <p:ph idx="1"/>
              </p:nvPr>
            </p:nvSpPr>
            <p:spPr>
              <a:blipFill>
                <a:blip r:embed="rId2"/>
                <a:stretch>
                  <a:fillRect l="-641" t="-1970"/>
                </a:stretch>
              </a:blipFill>
            </p:spPr>
            <p:txBody>
              <a:bodyPr/>
              <a:lstStyle/>
              <a:p>
                <a:r>
                  <a:rPr lang="lt-LT">
                    <a:noFill/>
                  </a:rPr>
                  <a:t> </a:t>
                </a:r>
              </a:p>
            </p:txBody>
          </p:sp>
        </mc:Fallback>
      </mc:AlternateContent>
      <p:graphicFrame>
        <p:nvGraphicFramePr>
          <p:cNvPr id="5" name="Content Placeholder 4">
            <a:extLst>
              <a:ext uri="{FF2B5EF4-FFF2-40B4-BE49-F238E27FC236}">
                <a16:creationId xmlns:a16="http://schemas.microsoft.com/office/drawing/2014/main" id="{65D5FAE9-56CD-E6FD-05CE-F86B14A0AB4B}"/>
              </a:ext>
            </a:extLst>
          </p:cNvPr>
          <p:cNvGraphicFramePr>
            <a:graphicFrameLocks noGrp="1"/>
          </p:cNvGraphicFramePr>
          <p:nvPr>
            <p:ph idx="2"/>
            <p:extLst>
              <p:ext uri="{D42A27DB-BD31-4B8C-83A1-F6EECF244321}">
                <p14:modId xmlns:p14="http://schemas.microsoft.com/office/powerpoint/2010/main" val="3359844645"/>
              </p:ext>
            </p:extLst>
          </p:nvPr>
        </p:nvGraphicFramePr>
        <p:xfrm>
          <a:off x="6025016" y="2645229"/>
          <a:ext cx="5686924" cy="1896580"/>
        </p:xfrm>
        <a:graphic>
          <a:graphicData uri="http://schemas.openxmlformats.org/drawingml/2006/table">
            <a:tbl>
              <a:tblPr>
                <a:tableStyleId>{284E427A-3D55-4303-BF80-6455036E1DE7}</a:tableStyleId>
              </a:tblPr>
              <a:tblGrid>
                <a:gridCol w="1434964">
                  <a:extLst>
                    <a:ext uri="{9D8B030D-6E8A-4147-A177-3AD203B41FA5}">
                      <a16:colId xmlns:a16="http://schemas.microsoft.com/office/drawing/2014/main" val="1034856515"/>
                    </a:ext>
                  </a:extLst>
                </a:gridCol>
                <a:gridCol w="4251960">
                  <a:extLst>
                    <a:ext uri="{9D8B030D-6E8A-4147-A177-3AD203B41FA5}">
                      <a16:colId xmlns:a16="http://schemas.microsoft.com/office/drawing/2014/main" val="3936848756"/>
                    </a:ext>
                  </a:extLst>
                </a:gridCol>
              </a:tblGrid>
              <a:tr h="375305">
                <a:tc>
                  <a:txBody>
                    <a:bodyPr/>
                    <a:lstStyle/>
                    <a:p>
                      <a:pPr algn="ctr">
                        <a:buNone/>
                      </a:pPr>
                      <a:r>
                        <a:rPr lang="lt-LT" sz="2200" b="1" u="sng" noProof="0" dirty="0">
                          <a:solidFill>
                            <a:schemeClr val="accent1">
                              <a:lumMod val="50000"/>
                            </a:schemeClr>
                          </a:solidFill>
                          <a:latin typeface="Corbel" panose="020B0503020204020204" pitchFamily="34" charset="0"/>
                        </a:rPr>
                        <a:t>q (kW/m²)</a:t>
                      </a:r>
                    </a:p>
                  </a:txBody>
                  <a:tcPr marL="44036" marR="44036" marT="22018" marB="22018" anchor="ctr"/>
                </a:tc>
                <a:tc>
                  <a:txBody>
                    <a:bodyPr/>
                    <a:lstStyle/>
                    <a:p>
                      <a:pPr algn="ctr">
                        <a:buNone/>
                      </a:pPr>
                      <a:r>
                        <a:rPr lang="lt-LT" sz="2200" b="1" u="sng" noProof="0" dirty="0">
                          <a:solidFill>
                            <a:schemeClr val="accent1">
                              <a:lumMod val="50000"/>
                            </a:schemeClr>
                          </a:solidFill>
                          <a:latin typeface="Corbel" panose="020B0503020204020204" pitchFamily="34" charset="0"/>
                        </a:rPr>
                        <a:t>Pastato tipas</a:t>
                      </a:r>
                    </a:p>
                  </a:txBody>
                  <a:tcPr marL="44036" marR="44036" marT="22018" marB="22018" anchor="ctr"/>
                </a:tc>
                <a:extLst>
                  <a:ext uri="{0D108BD9-81ED-4DB2-BD59-A6C34878D82A}">
                    <a16:rowId xmlns:a16="http://schemas.microsoft.com/office/drawing/2014/main" val="3537032067"/>
                  </a:ext>
                </a:extLst>
              </a:tr>
              <a:tr h="375305">
                <a:tc>
                  <a:txBody>
                    <a:bodyPr/>
                    <a:lstStyle/>
                    <a:p>
                      <a:pPr algn="ctr">
                        <a:buNone/>
                      </a:pPr>
                      <a:r>
                        <a:rPr lang="lt-LT" sz="2200" noProof="0" dirty="0">
                          <a:solidFill>
                            <a:schemeClr val="accent1">
                              <a:lumMod val="50000"/>
                            </a:schemeClr>
                          </a:solidFill>
                          <a:latin typeface="Corbel" panose="020B0503020204020204" pitchFamily="34" charset="0"/>
                        </a:rPr>
                        <a:t>0.03</a:t>
                      </a:r>
                    </a:p>
                  </a:txBody>
                  <a:tcPr marL="44036" marR="44036" marT="22018" marB="22018" anchor="ctr"/>
                </a:tc>
                <a:tc>
                  <a:txBody>
                    <a:bodyPr/>
                    <a:lstStyle/>
                    <a:p>
                      <a:pPr>
                        <a:buNone/>
                      </a:pPr>
                      <a:r>
                        <a:rPr lang="lt-LT" sz="2200" noProof="0" dirty="0">
                          <a:solidFill>
                            <a:schemeClr val="accent1">
                              <a:lumMod val="50000"/>
                            </a:schemeClr>
                          </a:solidFill>
                          <a:latin typeface="Corbel" panose="020B0503020204020204" pitchFamily="34" charset="0"/>
                        </a:rPr>
                        <a:t>Mažai energijos naudojantis namas</a:t>
                      </a:r>
                    </a:p>
                  </a:txBody>
                  <a:tcPr marL="44036" marR="44036" marT="22018" marB="22018" anchor="ctr"/>
                </a:tc>
                <a:extLst>
                  <a:ext uri="{0D108BD9-81ED-4DB2-BD59-A6C34878D82A}">
                    <a16:rowId xmlns:a16="http://schemas.microsoft.com/office/drawing/2014/main" val="2689818456"/>
                  </a:ext>
                </a:extLst>
              </a:tr>
              <a:tr h="375305">
                <a:tc>
                  <a:txBody>
                    <a:bodyPr/>
                    <a:lstStyle/>
                    <a:p>
                      <a:pPr algn="ctr">
                        <a:buNone/>
                      </a:pPr>
                      <a:r>
                        <a:rPr lang="lt-LT" sz="2200" noProof="0" dirty="0">
                          <a:solidFill>
                            <a:schemeClr val="accent1">
                              <a:lumMod val="50000"/>
                            </a:schemeClr>
                          </a:solidFill>
                          <a:latin typeface="Corbel" panose="020B0503020204020204" pitchFamily="34" charset="0"/>
                        </a:rPr>
                        <a:t>0.05</a:t>
                      </a:r>
                    </a:p>
                  </a:txBody>
                  <a:tcPr marL="44036" marR="44036" marT="22018" marB="22018" anchor="ctr"/>
                </a:tc>
                <a:tc>
                  <a:txBody>
                    <a:bodyPr/>
                    <a:lstStyle/>
                    <a:p>
                      <a:pPr>
                        <a:buNone/>
                      </a:pPr>
                      <a:r>
                        <a:rPr lang="lt-LT" sz="2200" noProof="0" dirty="0">
                          <a:solidFill>
                            <a:schemeClr val="accent1">
                              <a:lumMod val="50000"/>
                            </a:schemeClr>
                          </a:solidFill>
                          <a:latin typeface="Corbel" panose="020B0503020204020204" pitchFamily="34" charset="0"/>
                        </a:rPr>
                        <a:t>Pagrindinė izoliacija</a:t>
                      </a:r>
                    </a:p>
                  </a:txBody>
                  <a:tcPr marL="44036" marR="44036" marT="22018" marB="22018" anchor="ctr"/>
                </a:tc>
                <a:extLst>
                  <a:ext uri="{0D108BD9-81ED-4DB2-BD59-A6C34878D82A}">
                    <a16:rowId xmlns:a16="http://schemas.microsoft.com/office/drawing/2014/main" val="4107034219"/>
                  </a:ext>
                </a:extLst>
              </a:tr>
              <a:tr h="375305">
                <a:tc>
                  <a:txBody>
                    <a:bodyPr/>
                    <a:lstStyle/>
                    <a:p>
                      <a:pPr algn="ctr">
                        <a:buNone/>
                      </a:pPr>
                      <a:r>
                        <a:rPr lang="lt-LT" sz="2200" noProof="0" dirty="0">
                          <a:solidFill>
                            <a:schemeClr val="accent1">
                              <a:lumMod val="50000"/>
                            </a:schemeClr>
                          </a:solidFill>
                          <a:latin typeface="Corbel" panose="020B0503020204020204" pitchFamily="34" charset="0"/>
                        </a:rPr>
                        <a:t>0.08</a:t>
                      </a:r>
                    </a:p>
                  </a:txBody>
                  <a:tcPr marL="44036" marR="44036" marT="22018" marB="22018" anchor="ctr"/>
                </a:tc>
                <a:tc>
                  <a:txBody>
                    <a:bodyPr/>
                    <a:lstStyle/>
                    <a:p>
                      <a:pPr>
                        <a:buNone/>
                      </a:pPr>
                      <a:r>
                        <a:rPr lang="lt-LT" sz="2200" noProof="0" dirty="0">
                          <a:solidFill>
                            <a:schemeClr val="accent1">
                              <a:lumMod val="50000"/>
                            </a:schemeClr>
                          </a:solidFill>
                          <a:latin typeface="Corbel" panose="020B0503020204020204" pitchFamily="34" charset="0"/>
                        </a:rPr>
                        <a:t>Standartinis (1980-ieji+)</a:t>
                      </a:r>
                    </a:p>
                  </a:txBody>
                  <a:tcPr marL="44036" marR="44036" marT="22018" marB="22018" anchor="ctr"/>
                </a:tc>
                <a:extLst>
                  <a:ext uri="{0D108BD9-81ED-4DB2-BD59-A6C34878D82A}">
                    <a16:rowId xmlns:a16="http://schemas.microsoft.com/office/drawing/2014/main" val="3162852459"/>
                  </a:ext>
                </a:extLst>
              </a:tr>
              <a:tr h="375305">
                <a:tc>
                  <a:txBody>
                    <a:bodyPr/>
                    <a:lstStyle/>
                    <a:p>
                      <a:pPr algn="ctr">
                        <a:buNone/>
                      </a:pPr>
                      <a:r>
                        <a:rPr lang="lt-LT" sz="2200" noProof="0" dirty="0">
                          <a:solidFill>
                            <a:schemeClr val="accent1">
                              <a:lumMod val="50000"/>
                            </a:schemeClr>
                          </a:solidFill>
                          <a:latin typeface="Corbel" panose="020B0503020204020204" pitchFamily="34" charset="0"/>
                        </a:rPr>
                        <a:t>0.12</a:t>
                      </a:r>
                    </a:p>
                  </a:txBody>
                  <a:tcPr marL="44036" marR="44036" marT="22018" marB="22018" anchor="ctr"/>
                </a:tc>
                <a:tc>
                  <a:txBody>
                    <a:bodyPr/>
                    <a:lstStyle/>
                    <a:p>
                      <a:pPr>
                        <a:buNone/>
                      </a:pPr>
                      <a:r>
                        <a:rPr lang="lt-LT" sz="2200" noProof="0" dirty="0">
                          <a:solidFill>
                            <a:schemeClr val="accent1">
                              <a:lumMod val="50000"/>
                            </a:schemeClr>
                          </a:solidFill>
                          <a:latin typeface="Corbel" panose="020B0503020204020204" pitchFamily="34" charset="0"/>
                        </a:rPr>
                        <a:t>Neizoliuotas</a:t>
                      </a:r>
                    </a:p>
                  </a:txBody>
                  <a:tcPr marL="44036" marR="44036" marT="22018" marB="22018" anchor="ctr"/>
                </a:tc>
                <a:extLst>
                  <a:ext uri="{0D108BD9-81ED-4DB2-BD59-A6C34878D82A}">
                    <a16:rowId xmlns:a16="http://schemas.microsoft.com/office/drawing/2014/main" val="961798991"/>
                  </a:ext>
                </a:extLst>
              </a:tr>
            </a:tbl>
          </a:graphicData>
        </a:graphic>
      </p:graphicFrame>
      <p:sp>
        <p:nvSpPr>
          <p:cNvPr id="7" name="TextBox 6">
            <a:extLst>
              <a:ext uri="{FF2B5EF4-FFF2-40B4-BE49-F238E27FC236}">
                <a16:creationId xmlns:a16="http://schemas.microsoft.com/office/drawing/2014/main" id="{3DC6863F-8FB0-0B1A-EB45-D5DAA350BB84}"/>
              </a:ext>
            </a:extLst>
          </p:cNvPr>
          <p:cNvSpPr txBox="1"/>
          <p:nvPr/>
        </p:nvSpPr>
        <p:spPr>
          <a:xfrm>
            <a:off x="5897880" y="1965959"/>
            <a:ext cx="6096000" cy="430887"/>
          </a:xfrm>
          <a:prstGeom prst="rect">
            <a:avLst/>
          </a:prstGeom>
          <a:noFill/>
        </p:spPr>
        <p:txBody>
          <a:bodyPr wrap="square">
            <a:spAutoFit/>
          </a:bodyPr>
          <a:lstStyle/>
          <a:p>
            <a:r>
              <a:rPr lang="lt-LT" sz="2200" b="1" dirty="0">
                <a:solidFill>
                  <a:schemeClr val="accent1">
                    <a:lumMod val="50000"/>
                  </a:schemeClr>
                </a:solidFill>
                <a:latin typeface="Corbel" panose="020B0503020204020204" pitchFamily="34" charset="0"/>
              </a:rPr>
              <a:t>Tipinės vertės:</a:t>
            </a:r>
            <a:endParaRPr lang="lt-LT" sz="2200" b="1" noProof="0" dirty="0">
              <a:solidFill>
                <a:schemeClr val="accent1">
                  <a:lumMod val="50000"/>
                </a:schemeClr>
              </a:solidFill>
              <a:latin typeface="Corbel" panose="020B0503020204020204" pitchFamily="34" charset="0"/>
            </a:endParaRPr>
          </a:p>
        </p:txBody>
      </p:sp>
      <p:sp>
        <p:nvSpPr>
          <p:cNvPr id="9" name="TextBox 8">
            <a:extLst>
              <a:ext uri="{FF2B5EF4-FFF2-40B4-BE49-F238E27FC236}">
                <a16:creationId xmlns:a16="http://schemas.microsoft.com/office/drawing/2014/main" id="{AAE4CDFC-F469-78D7-996B-13389F3C0BE8}"/>
              </a:ext>
            </a:extLst>
          </p:cNvPr>
          <p:cNvSpPr txBox="1"/>
          <p:nvPr/>
        </p:nvSpPr>
        <p:spPr>
          <a:xfrm>
            <a:off x="1142999" y="4613193"/>
            <a:ext cx="4310743" cy="769441"/>
          </a:xfrm>
          <a:prstGeom prst="rect">
            <a:avLst/>
          </a:prstGeom>
          <a:noFill/>
        </p:spPr>
        <p:txBody>
          <a:bodyPr wrap="square">
            <a:spAutoFit/>
          </a:bodyPr>
          <a:lstStyle/>
          <a:p>
            <a:r>
              <a:rPr lang="lt-LT" sz="2200" dirty="0">
                <a:solidFill>
                  <a:schemeClr val="accent2">
                    <a:lumMod val="75000"/>
                  </a:schemeClr>
                </a:solidFill>
                <a:latin typeface="Corbel" panose="020B0503020204020204" pitchFamily="34" charset="0"/>
              </a:rPr>
              <a:t>👉 Tinka ankstyvam planavimui, o ne galutiniam projektavimui.</a:t>
            </a:r>
            <a:endParaRPr lang="lt-LT" sz="2200" noProof="0" dirty="0">
              <a:solidFill>
                <a:schemeClr val="accent2">
                  <a:lumMod val="75000"/>
                </a:schemeClr>
              </a:solidFill>
              <a:latin typeface="Corbel" panose="020B0503020204020204" pitchFamily="34" charset="0"/>
            </a:endParaRPr>
          </a:p>
        </p:txBody>
      </p:sp>
    </p:spTree>
    <p:extLst>
      <p:ext uri="{BB962C8B-B14F-4D97-AF65-F5344CB8AC3E}">
        <p14:creationId xmlns:p14="http://schemas.microsoft.com/office/powerpoint/2010/main" val="426515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DA933-716E-C6C5-4A83-0A6D03D41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5CF3F-C939-51E7-1DBA-882F728D913E}"/>
              </a:ext>
            </a:extLst>
          </p:cNvPr>
          <p:cNvSpPr>
            <a:spLocks noGrp="1"/>
          </p:cNvSpPr>
          <p:nvPr>
            <p:ph type="title"/>
          </p:nvPr>
        </p:nvSpPr>
        <p:spPr/>
        <p:txBody>
          <a:bodyPr/>
          <a:lstStyle/>
          <a:p>
            <a:r>
              <a:rPr lang="lt-LT">
                <a:solidFill>
                  <a:srgbClr val="0070C0"/>
                </a:solidFill>
              </a:rPr>
              <a:t>Šilumos siurblio parinkčių apžvalga</a:t>
            </a:r>
            <a:endParaRPr lang="lt-LT" noProof="0" dirty="0">
              <a:solidFill>
                <a:srgbClr val="0070C0"/>
              </a:solidFill>
            </a:endParaRPr>
          </a:p>
        </p:txBody>
      </p:sp>
      <p:sp>
        <p:nvSpPr>
          <p:cNvPr id="3" name="Content Placeholder 2">
            <a:extLst>
              <a:ext uri="{FF2B5EF4-FFF2-40B4-BE49-F238E27FC236}">
                <a16:creationId xmlns:a16="http://schemas.microsoft.com/office/drawing/2014/main" id="{49586D96-A073-9135-2510-245A6B77CB21}"/>
              </a:ext>
            </a:extLst>
          </p:cNvPr>
          <p:cNvSpPr>
            <a:spLocks noGrp="1"/>
          </p:cNvSpPr>
          <p:nvPr>
            <p:ph idx="1"/>
          </p:nvPr>
        </p:nvSpPr>
        <p:spPr>
          <a:xfrm>
            <a:off x="1143000" y="1790700"/>
            <a:ext cx="5124608" cy="4023360"/>
          </a:xfrm>
        </p:spPr>
        <p:txBody>
          <a:bodyPr>
            <a:normAutofit fontScale="85000" lnSpcReduction="20000"/>
          </a:bodyPr>
          <a:lstStyle/>
          <a:p>
            <a:pPr marL="45720" indent="0">
              <a:buNone/>
            </a:pPr>
            <a:r>
              <a:rPr lang="lt-LT" b="1" u="sng" dirty="0">
                <a:solidFill>
                  <a:schemeClr val="accent2">
                    <a:lumMod val="75000"/>
                  </a:schemeClr>
                </a:solidFill>
              </a:rPr>
              <a:t>Oro šilumos siurbliai (ASHP)</a:t>
            </a:r>
            <a:endParaRPr lang="lt-LT" u="sng" noProof="0" dirty="0">
              <a:solidFill>
                <a:schemeClr val="accent2">
                  <a:lumMod val="75000"/>
                </a:schemeClr>
              </a:solidFill>
            </a:endParaRPr>
          </a:p>
          <a:p>
            <a:r>
              <a:rPr lang="lt-LT" dirty="0">
                <a:solidFill>
                  <a:srgbClr val="0070C0"/>
                </a:solidFill>
              </a:rPr>
              <a:t>Lengvas ir greitas montavimas
Mažesnės pradinės išlaidos
Efektyvumas sumažėja šaltu oru
Lauko triukšmas (40–60 </a:t>
            </a:r>
            <a:r>
              <a:rPr lang="lt-LT" dirty="0" err="1">
                <a:solidFill>
                  <a:srgbClr val="0070C0"/>
                </a:solidFill>
              </a:rPr>
              <a:t>dB</a:t>
            </a:r>
            <a:r>
              <a:rPr lang="lt-LT" dirty="0">
                <a:solidFill>
                  <a:srgbClr val="0070C0"/>
                </a:solidFill>
              </a:rPr>
              <a:t>)</a:t>
            </a:r>
            <a:endParaRPr lang="lt-LT" noProof="0" dirty="0">
              <a:solidFill>
                <a:srgbClr val="0070C0"/>
              </a:solidFill>
            </a:endParaRPr>
          </a:p>
          <a:p>
            <a:pPr marL="45720" indent="0">
              <a:buNone/>
            </a:pPr>
            <a:r>
              <a:rPr lang="lt-LT" b="1" u="sng" dirty="0">
                <a:solidFill>
                  <a:schemeClr val="accent2">
                    <a:lumMod val="75000"/>
                  </a:schemeClr>
                </a:solidFill>
              </a:rPr>
              <a:t>Antžeminiai šilumos siurbliai (GSHP)</a:t>
            </a:r>
            <a:endParaRPr lang="lt-LT" u="sng" noProof="0" dirty="0">
              <a:solidFill>
                <a:schemeClr val="accent2">
                  <a:lumMod val="75000"/>
                </a:schemeClr>
              </a:solidFill>
            </a:endParaRPr>
          </a:p>
          <a:p>
            <a:r>
              <a:rPr lang="lt-LT" dirty="0">
                <a:solidFill>
                  <a:srgbClr val="0070C0"/>
                </a:solidFill>
              </a:rPr>
              <a:t>Labai didelis ir stabilus efektyvumas
Tylus veikimas
Didesnės pradinės išlaidos
Ilgas tarnavimo laikas (&gt;50 metų žemės kontūras)</a:t>
            </a:r>
            <a:endParaRPr lang="lt-LT" noProof="0" dirty="0"/>
          </a:p>
        </p:txBody>
      </p:sp>
      <p:sp>
        <p:nvSpPr>
          <p:cNvPr id="4" name="Content Placeholder 3">
            <a:extLst>
              <a:ext uri="{FF2B5EF4-FFF2-40B4-BE49-F238E27FC236}">
                <a16:creationId xmlns:a16="http://schemas.microsoft.com/office/drawing/2014/main" id="{4FB33FED-B488-BCDB-4AA6-20165B61227E}"/>
              </a:ext>
            </a:extLst>
          </p:cNvPr>
          <p:cNvSpPr>
            <a:spLocks noGrp="1"/>
          </p:cNvSpPr>
          <p:nvPr>
            <p:ph idx="2"/>
          </p:nvPr>
        </p:nvSpPr>
        <p:spPr>
          <a:xfrm>
            <a:off x="6261656" y="1790700"/>
            <a:ext cx="4754880" cy="4023360"/>
          </a:xfrm>
        </p:spPr>
        <p:txBody>
          <a:bodyPr>
            <a:normAutofit fontScale="85000" lnSpcReduction="20000"/>
          </a:bodyPr>
          <a:lstStyle/>
          <a:p>
            <a:pPr marL="45720" indent="0">
              <a:buNone/>
            </a:pPr>
            <a:r>
              <a:rPr lang="lt-LT" b="1" dirty="0">
                <a:solidFill>
                  <a:schemeClr val="accent2">
                    <a:lumMod val="75000"/>
                  </a:schemeClr>
                </a:solidFill>
              </a:rPr>
              <a:t>Vandens šilumos siurbliai (WSHP)</a:t>
            </a:r>
            <a:endParaRPr lang="lt-LT" noProof="0" dirty="0">
              <a:solidFill>
                <a:schemeClr val="accent2">
                  <a:lumMod val="75000"/>
                </a:schemeClr>
              </a:solidFill>
            </a:endParaRPr>
          </a:p>
          <a:p>
            <a:r>
              <a:rPr lang="lt-LT" dirty="0">
                <a:solidFill>
                  <a:srgbClr val="0070C0"/>
                </a:solidFill>
              </a:rPr>
              <a:t>Didžiausias efektyvumas
Reikalingi leidimai ir vandentvarka
Geriausiai tinka instituciniams / universiteto masto projektams</a:t>
            </a:r>
            <a:endParaRPr lang="lt-LT" noProof="0" dirty="0">
              <a:solidFill>
                <a:srgbClr val="0070C0"/>
              </a:solidFill>
            </a:endParaRPr>
          </a:p>
          <a:p>
            <a:pPr marL="45720" indent="0">
              <a:buNone/>
            </a:pPr>
            <a:r>
              <a:rPr lang="lt-LT" b="1" u="sng" noProof="0" dirty="0">
                <a:solidFill>
                  <a:schemeClr val="accent2">
                    <a:lumMod val="75000"/>
                  </a:schemeClr>
                </a:solidFill>
              </a:rPr>
              <a:t>Hibridinės sistemos</a:t>
            </a:r>
            <a:endParaRPr lang="lt-LT" u="sng" noProof="0" dirty="0">
              <a:solidFill>
                <a:schemeClr val="accent2">
                  <a:lumMod val="75000"/>
                </a:schemeClr>
              </a:solidFill>
            </a:endParaRPr>
          </a:p>
          <a:p>
            <a:r>
              <a:rPr lang="lt-LT" dirty="0">
                <a:solidFill>
                  <a:srgbClr val="0070C0"/>
                </a:solidFill>
              </a:rPr>
              <a:t>Derinamos technologijas (pvz., GSHP + ASHP)
Pikinės apkrovos padengimas ir rezervavimas
Idealiai tinka ligoninėms ir pastatams dirbantiems 24/7 </a:t>
            </a:r>
            <a:endParaRPr lang="lt-LT" noProof="0" dirty="0"/>
          </a:p>
        </p:txBody>
      </p:sp>
    </p:spTree>
    <p:extLst>
      <p:ext uri="{BB962C8B-B14F-4D97-AF65-F5344CB8AC3E}">
        <p14:creationId xmlns:p14="http://schemas.microsoft.com/office/powerpoint/2010/main" val="3116448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2D889-1E18-EF3E-7340-01A452EA9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E4C51-1A18-7C16-E597-A280CD7CDB3F}"/>
              </a:ext>
            </a:extLst>
          </p:cNvPr>
          <p:cNvSpPr>
            <a:spLocks noGrp="1"/>
          </p:cNvSpPr>
          <p:nvPr>
            <p:ph type="title"/>
          </p:nvPr>
        </p:nvSpPr>
        <p:spPr/>
        <p:txBody>
          <a:bodyPr/>
          <a:lstStyle/>
          <a:p>
            <a:r>
              <a:rPr lang="lt-LT">
                <a:solidFill>
                  <a:srgbClr val="0070C0"/>
                </a:solidFill>
              </a:rPr>
              <a:t>Sprendimų sistema</a:t>
            </a:r>
            <a:endParaRPr lang="lt-LT" noProof="0" dirty="0">
              <a:solidFill>
                <a:srgbClr val="0070C0"/>
              </a:solidFill>
            </a:endParaRPr>
          </a:p>
        </p:txBody>
      </p:sp>
      <p:graphicFrame>
        <p:nvGraphicFramePr>
          <p:cNvPr id="702" name="Content Placeholder 701">
            <a:extLst>
              <a:ext uri="{FF2B5EF4-FFF2-40B4-BE49-F238E27FC236}">
                <a16:creationId xmlns:a16="http://schemas.microsoft.com/office/drawing/2014/main" id="{51755544-ED91-47BC-BE73-A0C327F11DE0}"/>
              </a:ext>
            </a:extLst>
          </p:cNvPr>
          <p:cNvGraphicFramePr>
            <a:graphicFrameLocks noGrp="1"/>
          </p:cNvGraphicFramePr>
          <p:nvPr>
            <p:ph idx="1"/>
            <p:extLst>
              <p:ext uri="{D42A27DB-BD31-4B8C-83A1-F6EECF244321}">
                <p14:modId xmlns:p14="http://schemas.microsoft.com/office/powerpoint/2010/main" val="4025516506"/>
              </p:ext>
            </p:extLst>
          </p:nvPr>
        </p:nvGraphicFramePr>
        <p:xfrm>
          <a:off x="1066800" y="1649889"/>
          <a:ext cx="10622279" cy="4641347"/>
        </p:xfrm>
        <a:graphic>
          <a:graphicData uri="http://schemas.openxmlformats.org/drawingml/2006/table">
            <a:tbl>
              <a:tblPr firstRow="1" firstCol="1" bandRow="1">
                <a:tableStyleId>{21E4AEA4-8DFA-4A89-87EB-49C32662AFE0}</a:tableStyleId>
              </a:tblPr>
              <a:tblGrid>
                <a:gridCol w="1007590">
                  <a:extLst>
                    <a:ext uri="{9D8B030D-6E8A-4147-A177-3AD203B41FA5}">
                      <a16:colId xmlns:a16="http://schemas.microsoft.com/office/drawing/2014/main" val="752234295"/>
                    </a:ext>
                  </a:extLst>
                </a:gridCol>
                <a:gridCol w="1135132">
                  <a:extLst>
                    <a:ext uri="{9D8B030D-6E8A-4147-A177-3AD203B41FA5}">
                      <a16:colId xmlns:a16="http://schemas.microsoft.com/office/drawing/2014/main" val="924687211"/>
                    </a:ext>
                  </a:extLst>
                </a:gridCol>
                <a:gridCol w="1686076">
                  <a:extLst>
                    <a:ext uri="{9D8B030D-6E8A-4147-A177-3AD203B41FA5}">
                      <a16:colId xmlns:a16="http://schemas.microsoft.com/office/drawing/2014/main" val="3562387537"/>
                    </a:ext>
                  </a:extLst>
                </a:gridCol>
                <a:gridCol w="1229431">
                  <a:extLst>
                    <a:ext uri="{9D8B030D-6E8A-4147-A177-3AD203B41FA5}">
                      <a16:colId xmlns:a16="http://schemas.microsoft.com/office/drawing/2014/main" val="2274837507"/>
                    </a:ext>
                  </a:extLst>
                </a:gridCol>
                <a:gridCol w="1604113">
                  <a:extLst>
                    <a:ext uri="{9D8B030D-6E8A-4147-A177-3AD203B41FA5}">
                      <a16:colId xmlns:a16="http://schemas.microsoft.com/office/drawing/2014/main" val="3722145803"/>
                    </a:ext>
                  </a:extLst>
                </a:gridCol>
                <a:gridCol w="1768038">
                  <a:extLst>
                    <a:ext uri="{9D8B030D-6E8A-4147-A177-3AD203B41FA5}">
                      <a16:colId xmlns:a16="http://schemas.microsoft.com/office/drawing/2014/main" val="1342915870"/>
                    </a:ext>
                  </a:extLst>
                </a:gridCol>
                <a:gridCol w="2191899">
                  <a:extLst>
                    <a:ext uri="{9D8B030D-6E8A-4147-A177-3AD203B41FA5}">
                      <a16:colId xmlns:a16="http://schemas.microsoft.com/office/drawing/2014/main" val="2370363623"/>
                    </a:ext>
                  </a:extLst>
                </a:gridCol>
              </a:tblGrid>
              <a:tr h="818991">
                <a:tc>
                  <a:txBody>
                    <a:bodyPr/>
                    <a:lstStyle/>
                    <a:p>
                      <a:pPr algn="ctr">
                        <a:lnSpc>
                          <a:spcPct val="107000"/>
                        </a:lnSpc>
                        <a:spcAft>
                          <a:spcPts val="800"/>
                        </a:spcAft>
                        <a:buNone/>
                      </a:pPr>
                      <a:r>
                        <a:rPr lang="lt-LT" sz="1400" kern="100" noProof="0" dirty="0">
                          <a:effectLst/>
                          <a:latin typeface="Corbel" panose="020B0503020204020204" pitchFamily="34" charset="0"/>
                        </a:rPr>
                        <a:t>Tipas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lt-LT" sz="1400" kern="100" noProof="0" dirty="0">
                          <a:effectLst/>
                          <a:latin typeface="Corbel" panose="020B0503020204020204" pitchFamily="34" charset="0"/>
                        </a:rPr>
                        <a:t>CAPEX ir darbai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pt-BR" sz="1400" kern="100" noProof="0" dirty="0">
                          <a:effectLst/>
                          <a:latin typeface="Corbel" panose="020B0503020204020204" pitchFamily="34" charset="0"/>
                        </a:rPr>
                        <a:t>Sezoninis efektyvumas ir našumas šaltu oru</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lt-LT" sz="1400" kern="100" noProof="0" dirty="0">
                          <a:effectLst/>
                          <a:latin typeface="Corbel" panose="020B0503020204020204" pitchFamily="34" charset="0"/>
                        </a:rPr>
                        <a:t>Triukšmas / Vaizdas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lt-LT" sz="1400" kern="100" noProof="0" dirty="0">
                          <a:effectLst/>
                          <a:latin typeface="Corbel" panose="020B0503020204020204" pitchFamily="34" charset="0"/>
                        </a:rPr>
                        <a:t>Erdvė ir leidimai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lt-LT" sz="1400" kern="100" noProof="0" dirty="0">
                          <a:effectLst/>
                          <a:latin typeface="Corbel" panose="020B0503020204020204" pitchFamily="34" charset="0"/>
                        </a:rPr>
                        <a:t>Aušinimo galimybė</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ctr">
                        <a:lnSpc>
                          <a:spcPct val="107000"/>
                        </a:lnSpc>
                        <a:spcAft>
                          <a:spcPts val="800"/>
                        </a:spcAft>
                        <a:buNone/>
                      </a:pPr>
                      <a:r>
                        <a:rPr lang="lt-LT" sz="1400" kern="100" noProof="0" dirty="0">
                          <a:effectLst/>
                          <a:latin typeface="Corbel" panose="020B0503020204020204" pitchFamily="34" charset="0"/>
                        </a:rPr>
                        <a:t>Geriausiai tinka</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extLst>
                  <a:ext uri="{0D108BD9-81ED-4DB2-BD59-A6C34878D82A}">
                    <a16:rowId xmlns:a16="http://schemas.microsoft.com/office/drawing/2014/main" val="312264058"/>
                  </a:ext>
                </a:extLst>
              </a:tr>
              <a:tr h="1277947">
                <a:tc>
                  <a:txBody>
                    <a:bodyPr/>
                    <a:lstStyle/>
                    <a:p>
                      <a:pPr algn="l">
                        <a:lnSpc>
                          <a:spcPct val="107000"/>
                        </a:lnSpc>
                        <a:spcAft>
                          <a:spcPts val="800"/>
                        </a:spcAft>
                        <a:buNone/>
                      </a:pPr>
                      <a:r>
                        <a:rPr lang="lt-LT" sz="1400" kern="100" noProof="0" dirty="0">
                          <a:effectLst/>
                          <a:latin typeface="Corbel" panose="020B0503020204020204" pitchFamily="34" charset="0"/>
                        </a:rPr>
                        <a:t>ASHP</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Žemas; minimalūs darbai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pt-BR" sz="1400" kern="100" noProof="0" dirty="0">
                          <a:effectLst/>
                          <a:latin typeface="Corbel" panose="020B0503020204020204" pitchFamily="34" charset="0"/>
                        </a:rPr>
                        <a:t>Geras lengvas – vidutinis; šalčio sumažėjimas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Lauko ventiliatoriaus triukšmas; matomas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Labai mažas pėdsakas; Paprasti leidimai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Grįžtamasis;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Miesto / suvaržytas, greitas modernizavimas, mažesnis biudžetas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extLst>
                  <a:ext uri="{0D108BD9-81ED-4DB2-BD59-A6C34878D82A}">
                    <a16:rowId xmlns:a16="http://schemas.microsoft.com/office/drawing/2014/main" val="961061850"/>
                  </a:ext>
                </a:extLst>
              </a:tr>
              <a:tr h="762174">
                <a:tc>
                  <a:txBody>
                    <a:bodyPr/>
                    <a:lstStyle/>
                    <a:p>
                      <a:pPr algn="l">
                        <a:lnSpc>
                          <a:spcPct val="107000"/>
                        </a:lnSpc>
                        <a:spcAft>
                          <a:spcPts val="800"/>
                        </a:spcAft>
                        <a:buNone/>
                      </a:pPr>
                      <a:r>
                        <a:rPr lang="lt-LT" sz="1400" kern="100" noProof="0" dirty="0">
                          <a:effectLst/>
                          <a:latin typeface="Corbel" panose="020B0503020204020204" pitchFamily="34" charset="0"/>
                        </a:rPr>
                        <a:t>GSHP</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Aukštas; gręžimas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Aukštas ir stabilus; puikiai tinka šaltyje</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Labai tylus; nematomas lauke</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Prieiga prie žemės / gręžimo; Leidimai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Aktyvus + pasyvus/laisvas aušinimas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Šaltas klimatas, didelės apkrovos, ilgalaikis OPEX dėmesys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extLst>
                  <a:ext uri="{0D108BD9-81ED-4DB2-BD59-A6C34878D82A}">
                    <a16:rowId xmlns:a16="http://schemas.microsoft.com/office/drawing/2014/main" val="3427638857"/>
                  </a:ext>
                </a:extLst>
              </a:tr>
              <a:tr h="1020061">
                <a:tc>
                  <a:txBody>
                    <a:bodyPr/>
                    <a:lstStyle/>
                    <a:p>
                      <a:pPr algn="l">
                        <a:lnSpc>
                          <a:spcPct val="107000"/>
                        </a:lnSpc>
                        <a:spcAft>
                          <a:spcPts val="800"/>
                        </a:spcAft>
                        <a:buNone/>
                      </a:pPr>
                      <a:r>
                        <a:rPr lang="lt-LT" sz="1400" kern="100" noProof="0" dirty="0">
                          <a:effectLst/>
                          <a:latin typeface="Corbel" panose="020B0503020204020204" pitchFamily="34" charset="0"/>
                        </a:rPr>
                        <a:t>WSHP</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Vidutinis–aukštas; Konkrečiai vietai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Labai aukštas; stabilus šaltinis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Labai tylus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Reikalingos vandens teisės / leidimai; Filtravimas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Itin efektyvus aušinimas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Aikštelės su prieiga prie vandeningojo sluoksnio / ežero / upės; Miesteliai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extLst>
                  <a:ext uri="{0D108BD9-81ED-4DB2-BD59-A6C34878D82A}">
                    <a16:rowId xmlns:a16="http://schemas.microsoft.com/office/drawing/2014/main" val="1408920380"/>
                  </a:ext>
                </a:extLst>
              </a:tr>
              <a:tr h="762174">
                <a:tc>
                  <a:txBody>
                    <a:bodyPr/>
                    <a:lstStyle/>
                    <a:p>
                      <a:pPr algn="l">
                        <a:lnSpc>
                          <a:spcPct val="107000"/>
                        </a:lnSpc>
                        <a:spcAft>
                          <a:spcPts val="800"/>
                        </a:spcAft>
                        <a:buNone/>
                      </a:pPr>
                      <a:r>
                        <a:rPr lang="lt-LT" sz="1400" kern="100" noProof="0" dirty="0" err="1">
                          <a:effectLst/>
                          <a:latin typeface="Corbel" panose="020B0503020204020204" pitchFamily="34" charset="0"/>
                        </a:rPr>
                        <a:t>Hybrid</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Inscenizuotas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Optimizuotas ištisus metus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Priklauso nuo hibrido</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Mišrus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kern="100" noProof="0" dirty="0">
                          <a:effectLst/>
                          <a:latin typeface="Corbel" panose="020B0503020204020204" pitchFamily="34" charset="0"/>
                        </a:rPr>
                        <a:t>Lankstus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tc>
                  <a:txBody>
                    <a:bodyPr/>
                    <a:lstStyle/>
                    <a:p>
                      <a:pPr algn="l">
                        <a:lnSpc>
                          <a:spcPct val="107000"/>
                        </a:lnSpc>
                        <a:spcAft>
                          <a:spcPts val="800"/>
                        </a:spcAft>
                        <a:buNone/>
                      </a:pPr>
                      <a:r>
                        <a:rPr lang="lt-LT" sz="1400" dirty="0"/>
                        <a:t>Kritinės paskirties pastatai, maksimalių apkrovų valdymas, rezervavimas </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67514" marR="67514" marT="0" marB="0"/>
                </a:tc>
                <a:extLst>
                  <a:ext uri="{0D108BD9-81ED-4DB2-BD59-A6C34878D82A}">
                    <a16:rowId xmlns:a16="http://schemas.microsoft.com/office/drawing/2014/main" val="2489277931"/>
                  </a:ext>
                </a:extLst>
              </a:tr>
            </a:tbl>
          </a:graphicData>
        </a:graphic>
      </p:graphicFrame>
    </p:spTree>
    <p:extLst>
      <p:ext uri="{BB962C8B-B14F-4D97-AF65-F5344CB8AC3E}">
        <p14:creationId xmlns:p14="http://schemas.microsoft.com/office/powerpoint/2010/main" val="92066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D02B-8CF1-775A-6E3F-8E773B2E1AF9}"/>
              </a:ext>
            </a:extLst>
          </p:cNvPr>
          <p:cNvSpPr>
            <a:spLocks noGrp="1"/>
          </p:cNvSpPr>
          <p:nvPr>
            <p:ph type="title"/>
          </p:nvPr>
        </p:nvSpPr>
        <p:spPr/>
        <p:txBody>
          <a:bodyPr>
            <a:normAutofit fontScale="90000"/>
          </a:bodyPr>
          <a:lstStyle/>
          <a:p>
            <a:r>
              <a:rPr lang="lt-LT"/>
              <a:t>7 modulio turinys</a:t>
            </a:r>
            <a:endParaRPr lang="lt-LT" noProof="0" dirty="0"/>
          </a:p>
        </p:txBody>
      </p:sp>
      <p:sp>
        <p:nvSpPr>
          <p:cNvPr id="3" name="Content Placeholder 2">
            <a:extLst>
              <a:ext uri="{FF2B5EF4-FFF2-40B4-BE49-F238E27FC236}">
                <a16:creationId xmlns:a16="http://schemas.microsoft.com/office/drawing/2014/main" id="{E1634C9F-6738-78E6-91BE-23B15F88BA76}"/>
              </a:ext>
            </a:extLst>
          </p:cNvPr>
          <p:cNvSpPr>
            <a:spLocks noGrp="1"/>
          </p:cNvSpPr>
          <p:nvPr>
            <p:ph sz="quarter" idx="10"/>
          </p:nvPr>
        </p:nvSpPr>
        <p:spPr/>
        <p:txBody>
          <a:bodyPr>
            <a:normAutofit fontScale="85000" lnSpcReduction="10000"/>
          </a:bodyPr>
          <a:lstStyle/>
          <a:p>
            <a:r>
              <a:rPr lang="lt-LT" noProof="0" dirty="0"/>
              <a:t>46 Užsiėmimas</a:t>
            </a:r>
          </a:p>
        </p:txBody>
      </p:sp>
      <p:sp>
        <p:nvSpPr>
          <p:cNvPr id="4" name="Content Placeholder 3">
            <a:extLst>
              <a:ext uri="{FF2B5EF4-FFF2-40B4-BE49-F238E27FC236}">
                <a16:creationId xmlns:a16="http://schemas.microsoft.com/office/drawing/2014/main" id="{FB9994A0-61BF-08D4-8454-1AD501D62AD0}"/>
              </a:ext>
            </a:extLst>
          </p:cNvPr>
          <p:cNvSpPr>
            <a:spLocks noGrp="1"/>
          </p:cNvSpPr>
          <p:nvPr>
            <p:ph sz="quarter" idx="11"/>
          </p:nvPr>
        </p:nvSpPr>
        <p:spPr/>
        <p:txBody>
          <a:bodyPr>
            <a:normAutofit fontScale="85000" lnSpcReduction="20000"/>
          </a:bodyPr>
          <a:lstStyle/>
          <a:p>
            <a:r>
              <a:rPr lang="lt-LT" noProof="0" dirty="0"/>
              <a:t>Atvejų analizė: šilumos siurblių modernizavimas</a:t>
            </a:r>
          </a:p>
        </p:txBody>
      </p:sp>
      <p:sp>
        <p:nvSpPr>
          <p:cNvPr id="5" name="Content Placeholder 4">
            <a:extLst>
              <a:ext uri="{FF2B5EF4-FFF2-40B4-BE49-F238E27FC236}">
                <a16:creationId xmlns:a16="http://schemas.microsoft.com/office/drawing/2014/main" id="{DF3464CB-BC5E-B2FD-04CC-97EBF4C18666}"/>
              </a:ext>
            </a:extLst>
          </p:cNvPr>
          <p:cNvSpPr>
            <a:spLocks noGrp="1"/>
          </p:cNvSpPr>
          <p:nvPr>
            <p:ph sz="quarter" idx="12"/>
          </p:nvPr>
        </p:nvSpPr>
        <p:spPr/>
        <p:txBody>
          <a:bodyPr>
            <a:normAutofit fontScale="85000" lnSpcReduction="10000"/>
          </a:bodyPr>
          <a:lstStyle/>
          <a:p>
            <a:r>
              <a:rPr lang="lt-LT" noProof="0" dirty="0"/>
              <a:t>47 Užsiėmimas</a:t>
            </a:r>
          </a:p>
        </p:txBody>
      </p:sp>
      <p:sp>
        <p:nvSpPr>
          <p:cNvPr id="6" name="Content Placeholder 5">
            <a:extLst>
              <a:ext uri="{FF2B5EF4-FFF2-40B4-BE49-F238E27FC236}">
                <a16:creationId xmlns:a16="http://schemas.microsoft.com/office/drawing/2014/main" id="{25DC7E27-C4B9-41FF-DB6B-109208CD2DB0}"/>
              </a:ext>
            </a:extLst>
          </p:cNvPr>
          <p:cNvSpPr>
            <a:spLocks noGrp="1"/>
          </p:cNvSpPr>
          <p:nvPr>
            <p:ph sz="quarter" idx="13"/>
          </p:nvPr>
        </p:nvSpPr>
        <p:spPr/>
        <p:txBody>
          <a:bodyPr>
            <a:normAutofit fontScale="85000" lnSpcReduction="20000"/>
          </a:bodyPr>
          <a:lstStyle/>
          <a:p>
            <a:r>
              <a:rPr lang="lt-LT" noProof="0" dirty="0"/>
              <a:t>Modernizavimo planavimas</a:t>
            </a:r>
          </a:p>
        </p:txBody>
      </p:sp>
      <p:sp>
        <p:nvSpPr>
          <p:cNvPr id="7" name="Content Placeholder 6">
            <a:extLst>
              <a:ext uri="{FF2B5EF4-FFF2-40B4-BE49-F238E27FC236}">
                <a16:creationId xmlns:a16="http://schemas.microsoft.com/office/drawing/2014/main" id="{4A2BDADC-EFC9-7316-F141-4771947A5DC7}"/>
              </a:ext>
            </a:extLst>
          </p:cNvPr>
          <p:cNvSpPr>
            <a:spLocks noGrp="1"/>
          </p:cNvSpPr>
          <p:nvPr>
            <p:ph sz="quarter" idx="16"/>
          </p:nvPr>
        </p:nvSpPr>
        <p:spPr/>
        <p:txBody>
          <a:bodyPr>
            <a:normAutofit fontScale="85000" lnSpcReduction="10000"/>
          </a:bodyPr>
          <a:lstStyle/>
          <a:p>
            <a:r>
              <a:rPr lang="lt-LT" noProof="0" dirty="0"/>
              <a:t>48 Užsiėmimas</a:t>
            </a:r>
          </a:p>
        </p:txBody>
      </p:sp>
      <p:sp>
        <p:nvSpPr>
          <p:cNvPr id="8" name="Content Placeholder 7">
            <a:extLst>
              <a:ext uri="{FF2B5EF4-FFF2-40B4-BE49-F238E27FC236}">
                <a16:creationId xmlns:a16="http://schemas.microsoft.com/office/drawing/2014/main" id="{20F815EC-C040-4F60-9ADF-5BBD07DD2363}"/>
              </a:ext>
            </a:extLst>
          </p:cNvPr>
          <p:cNvSpPr>
            <a:spLocks noGrp="1"/>
          </p:cNvSpPr>
          <p:nvPr>
            <p:ph sz="quarter" idx="17"/>
          </p:nvPr>
        </p:nvSpPr>
        <p:spPr/>
        <p:txBody>
          <a:bodyPr>
            <a:normAutofit fontScale="70000" lnSpcReduction="20000"/>
          </a:bodyPr>
          <a:lstStyle/>
          <a:p>
            <a:r>
              <a:rPr lang="lt-LT" noProof="0" dirty="0"/>
              <a:t>Vandens temperatūros mažinimas hidraulinėse šildymo sistemose</a:t>
            </a:r>
          </a:p>
        </p:txBody>
      </p:sp>
      <p:sp>
        <p:nvSpPr>
          <p:cNvPr id="9" name="Content Placeholder 8">
            <a:extLst>
              <a:ext uri="{FF2B5EF4-FFF2-40B4-BE49-F238E27FC236}">
                <a16:creationId xmlns:a16="http://schemas.microsoft.com/office/drawing/2014/main" id="{CDA4A58F-ACB0-67BE-1867-6855699453A5}"/>
              </a:ext>
            </a:extLst>
          </p:cNvPr>
          <p:cNvSpPr>
            <a:spLocks noGrp="1"/>
          </p:cNvSpPr>
          <p:nvPr>
            <p:ph sz="quarter" idx="18"/>
          </p:nvPr>
        </p:nvSpPr>
        <p:spPr/>
        <p:txBody>
          <a:bodyPr>
            <a:normAutofit fontScale="85000" lnSpcReduction="10000"/>
          </a:bodyPr>
          <a:lstStyle/>
          <a:p>
            <a:r>
              <a:rPr lang="lt-LT" noProof="0" dirty="0"/>
              <a:t>49 Užsiėmimas</a:t>
            </a:r>
          </a:p>
        </p:txBody>
      </p:sp>
      <p:sp>
        <p:nvSpPr>
          <p:cNvPr id="10" name="Content Placeholder 9">
            <a:extLst>
              <a:ext uri="{FF2B5EF4-FFF2-40B4-BE49-F238E27FC236}">
                <a16:creationId xmlns:a16="http://schemas.microsoft.com/office/drawing/2014/main" id="{633EA797-7084-270E-4C08-A774E7DC1908}"/>
              </a:ext>
            </a:extLst>
          </p:cNvPr>
          <p:cNvSpPr>
            <a:spLocks noGrp="1"/>
          </p:cNvSpPr>
          <p:nvPr>
            <p:ph sz="quarter" idx="19"/>
          </p:nvPr>
        </p:nvSpPr>
        <p:spPr/>
        <p:txBody>
          <a:bodyPr>
            <a:normAutofit fontScale="85000" lnSpcReduction="20000"/>
          </a:bodyPr>
          <a:lstStyle/>
          <a:p>
            <a:r>
              <a:rPr lang="lt-LT" noProof="0" dirty="0"/>
              <a:t>Vandens hidraulinio kontūro modifikacijos</a:t>
            </a:r>
          </a:p>
        </p:txBody>
      </p:sp>
      <p:sp>
        <p:nvSpPr>
          <p:cNvPr id="11" name="Content Placeholder 10">
            <a:extLst>
              <a:ext uri="{FF2B5EF4-FFF2-40B4-BE49-F238E27FC236}">
                <a16:creationId xmlns:a16="http://schemas.microsoft.com/office/drawing/2014/main" id="{4C90EE43-B01C-F102-8C03-94B249120067}"/>
              </a:ext>
            </a:extLst>
          </p:cNvPr>
          <p:cNvSpPr>
            <a:spLocks noGrp="1"/>
          </p:cNvSpPr>
          <p:nvPr>
            <p:ph sz="quarter" idx="20"/>
          </p:nvPr>
        </p:nvSpPr>
        <p:spPr/>
        <p:txBody>
          <a:bodyPr>
            <a:normAutofit fontScale="85000" lnSpcReduction="10000"/>
          </a:bodyPr>
          <a:lstStyle/>
          <a:p>
            <a:r>
              <a:rPr lang="lt-LT" noProof="0" dirty="0"/>
              <a:t>50 Užsiėmimas</a:t>
            </a:r>
          </a:p>
        </p:txBody>
      </p:sp>
      <p:sp>
        <p:nvSpPr>
          <p:cNvPr id="12" name="Content Placeholder 11">
            <a:extLst>
              <a:ext uri="{FF2B5EF4-FFF2-40B4-BE49-F238E27FC236}">
                <a16:creationId xmlns:a16="http://schemas.microsoft.com/office/drawing/2014/main" id="{3E496F00-51E9-D686-F503-46D19A9DC6E1}"/>
              </a:ext>
            </a:extLst>
          </p:cNvPr>
          <p:cNvSpPr>
            <a:spLocks noGrp="1"/>
          </p:cNvSpPr>
          <p:nvPr>
            <p:ph sz="quarter" idx="21"/>
          </p:nvPr>
        </p:nvSpPr>
        <p:spPr/>
        <p:txBody>
          <a:bodyPr>
            <a:normAutofit fontScale="85000" lnSpcReduction="20000"/>
          </a:bodyPr>
          <a:lstStyle/>
          <a:p>
            <a:r>
              <a:rPr lang="lt-LT" noProof="0" dirty="0"/>
              <a:t>Šilumos siurblių elektrinis integravimas</a:t>
            </a:r>
          </a:p>
        </p:txBody>
      </p:sp>
      <p:sp>
        <p:nvSpPr>
          <p:cNvPr id="13" name="Content Placeholder 12">
            <a:extLst>
              <a:ext uri="{FF2B5EF4-FFF2-40B4-BE49-F238E27FC236}">
                <a16:creationId xmlns:a16="http://schemas.microsoft.com/office/drawing/2014/main" id="{8FFE4B47-9688-C922-C4FC-426F7A36E7CB}"/>
              </a:ext>
            </a:extLst>
          </p:cNvPr>
          <p:cNvSpPr>
            <a:spLocks noGrp="1"/>
          </p:cNvSpPr>
          <p:nvPr>
            <p:ph sz="quarter" idx="22"/>
          </p:nvPr>
        </p:nvSpPr>
        <p:spPr/>
        <p:txBody>
          <a:bodyPr>
            <a:normAutofit fontScale="85000" lnSpcReduction="10000"/>
          </a:bodyPr>
          <a:lstStyle/>
          <a:p>
            <a:r>
              <a:rPr lang="lt-LT" noProof="0" dirty="0"/>
              <a:t>51 Užsiėmimas</a:t>
            </a:r>
          </a:p>
        </p:txBody>
      </p:sp>
      <p:sp>
        <p:nvSpPr>
          <p:cNvPr id="14" name="Content Placeholder 13">
            <a:extLst>
              <a:ext uri="{FF2B5EF4-FFF2-40B4-BE49-F238E27FC236}">
                <a16:creationId xmlns:a16="http://schemas.microsoft.com/office/drawing/2014/main" id="{55D0AF91-5639-A18D-7461-2C10B98E6FD1}"/>
              </a:ext>
            </a:extLst>
          </p:cNvPr>
          <p:cNvSpPr>
            <a:spLocks noGrp="1"/>
          </p:cNvSpPr>
          <p:nvPr>
            <p:ph sz="quarter" idx="23"/>
          </p:nvPr>
        </p:nvSpPr>
        <p:spPr>
          <a:xfrm>
            <a:off x="3030071" y="4944176"/>
            <a:ext cx="2958352" cy="641284"/>
          </a:xfrm>
        </p:spPr>
        <p:txBody>
          <a:bodyPr>
            <a:normAutofit fontScale="70000" lnSpcReduction="20000"/>
          </a:bodyPr>
          <a:lstStyle/>
          <a:p>
            <a:r>
              <a:rPr lang="lt-LT" noProof="0" dirty="0"/>
              <a:t>Eksploatacijos pradžia ir eksploatacinių savybių patvirtinimas</a:t>
            </a:r>
          </a:p>
        </p:txBody>
      </p:sp>
      <p:sp>
        <p:nvSpPr>
          <p:cNvPr id="28" name="Content Placeholder 12">
            <a:extLst>
              <a:ext uri="{FF2B5EF4-FFF2-40B4-BE49-F238E27FC236}">
                <a16:creationId xmlns:a16="http://schemas.microsoft.com/office/drawing/2014/main" id="{19757995-C665-B2C4-5A99-325729E9B0A7}"/>
              </a:ext>
            </a:extLst>
          </p:cNvPr>
          <p:cNvSpPr txBox="1">
            <a:spLocks/>
          </p:cNvSpPr>
          <p:nvPr/>
        </p:nvSpPr>
        <p:spPr>
          <a:xfrm>
            <a:off x="6135189" y="2378378"/>
            <a:ext cx="1752600" cy="528638"/>
          </a:xfrm>
          <a:prstGeom prst="rect">
            <a:avLst/>
          </a:prstGeom>
          <a:noFill/>
          <a:ln>
            <a:noFill/>
          </a:ln>
        </p:spPr>
        <p:txBody>
          <a:bodyPr vert="horz" wrap="square" lIns="91440" tIns="45720" rIns="91440" bIns="45720" anchor="t" anchorCtr="0" compatLnSpc="1">
            <a:normAutofit fontScale="85000" lnSpcReduction="100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t>53 Užsiėmimas</a:t>
            </a:r>
          </a:p>
        </p:txBody>
      </p:sp>
      <p:sp>
        <p:nvSpPr>
          <p:cNvPr id="29" name="Content Placeholder 12">
            <a:extLst>
              <a:ext uri="{FF2B5EF4-FFF2-40B4-BE49-F238E27FC236}">
                <a16:creationId xmlns:a16="http://schemas.microsoft.com/office/drawing/2014/main" id="{BF325661-7CB8-733D-A557-611C6E518748}"/>
              </a:ext>
            </a:extLst>
          </p:cNvPr>
          <p:cNvSpPr txBox="1">
            <a:spLocks/>
          </p:cNvSpPr>
          <p:nvPr/>
        </p:nvSpPr>
        <p:spPr>
          <a:xfrm>
            <a:off x="6135189" y="1676400"/>
            <a:ext cx="1752600" cy="528638"/>
          </a:xfrm>
          <a:prstGeom prst="rect">
            <a:avLst/>
          </a:prstGeom>
          <a:noFill/>
          <a:ln>
            <a:noFill/>
          </a:ln>
        </p:spPr>
        <p:txBody>
          <a:bodyPr vert="horz" wrap="square" lIns="91440" tIns="45720" rIns="91440" bIns="45720" anchor="t" anchorCtr="0" compatLnSpc="1">
            <a:normAutofit fontScale="85000" lnSpcReduction="100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t>52 Užsiėmimas</a:t>
            </a:r>
          </a:p>
        </p:txBody>
      </p:sp>
      <p:sp>
        <p:nvSpPr>
          <p:cNvPr id="30" name="Content Placeholder 9">
            <a:extLst>
              <a:ext uri="{FF2B5EF4-FFF2-40B4-BE49-F238E27FC236}">
                <a16:creationId xmlns:a16="http://schemas.microsoft.com/office/drawing/2014/main" id="{9BD05021-DE4B-4E0C-237F-0CE7C77D5C4C}"/>
              </a:ext>
            </a:extLst>
          </p:cNvPr>
          <p:cNvSpPr txBox="1">
            <a:spLocks/>
          </p:cNvSpPr>
          <p:nvPr/>
        </p:nvSpPr>
        <p:spPr>
          <a:xfrm>
            <a:off x="7887789" y="1723966"/>
            <a:ext cx="2958353" cy="528638"/>
          </a:xfrm>
          <a:prstGeom prst="rect">
            <a:avLst/>
          </a:prstGeom>
          <a:noFill/>
          <a:ln>
            <a:noFill/>
          </a:ln>
        </p:spPr>
        <p:txBody>
          <a:bodyPr vert="horz" wrap="square" lIns="91440" tIns="45720" rIns="91440" bIns="45720" anchor="t" anchorCtr="0" compatLnSpc="1">
            <a:normAutofit fontScale="70000" lnSpcReduction="200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t>Galutinio naudotojo patogumas ir elgsenos veiksniai</a:t>
            </a:r>
          </a:p>
        </p:txBody>
      </p:sp>
      <p:sp>
        <p:nvSpPr>
          <p:cNvPr id="31" name="Content Placeholder 9">
            <a:extLst>
              <a:ext uri="{FF2B5EF4-FFF2-40B4-BE49-F238E27FC236}">
                <a16:creationId xmlns:a16="http://schemas.microsoft.com/office/drawing/2014/main" id="{633D7F19-39AB-2AB9-4360-A14227ADCA2D}"/>
              </a:ext>
            </a:extLst>
          </p:cNvPr>
          <p:cNvSpPr txBox="1">
            <a:spLocks/>
          </p:cNvSpPr>
          <p:nvPr/>
        </p:nvSpPr>
        <p:spPr>
          <a:xfrm>
            <a:off x="7887789" y="2378378"/>
            <a:ext cx="2958353" cy="528638"/>
          </a:xfrm>
          <a:prstGeom prst="rect">
            <a:avLst/>
          </a:prstGeom>
          <a:noFill/>
          <a:ln>
            <a:noFill/>
          </a:ln>
        </p:spPr>
        <p:txBody>
          <a:bodyPr vert="horz" wrap="square" lIns="91440" tIns="45720" rIns="91440" bIns="45720" anchor="t" anchorCtr="0" compatLnSpc="1">
            <a:normAutofit fontScale="85000" lnSpcReduction="200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t>Priežiūra ir ilgalaikis stebėjimas</a:t>
            </a:r>
          </a:p>
        </p:txBody>
      </p:sp>
    </p:spTree>
    <p:extLst>
      <p:ext uri="{BB962C8B-B14F-4D97-AF65-F5344CB8AC3E}">
        <p14:creationId xmlns:p14="http://schemas.microsoft.com/office/powerpoint/2010/main" val="4229342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93598-39D5-250B-13AC-3555E0788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ADC37-60B1-9BF2-6EDC-D262217283A2}"/>
              </a:ext>
            </a:extLst>
          </p:cNvPr>
          <p:cNvSpPr>
            <a:spLocks noGrp="1"/>
          </p:cNvSpPr>
          <p:nvPr>
            <p:ph type="title"/>
          </p:nvPr>
        </p:nvSpPr>
        <p:spPr/>
        <p:txBody>
          <a:bodyPr/>
          <a:lstStyle/>
          <a:p>
            <a:r>
              <a:rPr lang="lt-LT" dirty="0"/>
              <a:t>48 Užsiėmimas</a:t>
            </a:r>
            <a:endParaRPr lang="lt-LT" noProof="0" dirty="0"/>
          </a:p>
        </p:txBody>
      </p:sp>
      <p:sp>
        <p:nvSpPr>
          <p:cNvPr id="3" name="Text Placeholder 2">
            <a:extLst>
              <a:ext uri="{FF2B5EF4-FFF2-40B4-BE49-F238E27FC236}">
                <a16:creationId xmlns:a16="http://schemas.microsoft.com/office/drawing/2014/main" id="{74058F48-A373-DBFB-5733-7296182D589D}"/>
              </a:ext>
            </a:extLst>
          </p:cNvPr>
          <p:cNvSpPr>
            <a:spLocks noGrp="1"/>
          </p:cNvSpPr>
          <p:nvPr>
            <p:ph type="body" idx="1"/>
          </p:nvPr>
        </p:nvSpPr>
        <p:spPr/>
        <p:txBody>
          <a:bodyPr/>
          <a:lstStyle/>
          <a:p>
            <a:r>
              <a:rPr lang="lt-LT" dirty="0"/>
              <a:t>Vandens temperatūros mažinimas hidraulinėse šildymo sistemose</a:t>
            </a:r>
            <a:endParaRPr lang="lt-LT" noProof="0" dirty="0"/>
          </a:p>
        </p:txBody>
      </p:sp>
    </p:spTree>
    <p:extLst>
      <p:ext uri="{BB962C8B-B14F-4D97-AF65-F5344CB8AC3E}">
        <p14:creationId xmlns:p14="http://schemas.microsoft.com/office/powerpoint/2010/main" val="2603912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1F55-287D-2C52-4792-B6CBDF5A5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93AEA-C80F-8014-1926-2913D2E6E5E4}"/>
              </a:ext>
            </a:extLst>
          </p:cNvPr>
          <p:cNvSpPr>
            <a:spLocks noGrp="1"/>
          </p:cNvSpPr>
          <p:nvPr>
            <p:ph type="title"/>
          </p:nvPr>
        </p:nvSpPr>
        <p:spPr/>
        <p:txBody>
          <a:bodyPr/>
          <a:lstStyle/>
          <a:p>
            <a:r>
              <a:rPr lang="lt-LT" dirty="0"/>
              <a:t>48 Užsiėmimo tikslai</a:t>
            </a:r>
            <a:endParaRPr lang="lt-LT" noProof="0" dirty="0"/>
          </a:p>
        </p:txBody>
      </p:sp>
      <p:sp>
        <p:nvSpPr>
          <p:cNvPr id="3" name="Content Placeholder 2">
            <a:extLst>
              <a:ext uri="{FF2B5EF4-FFF2-40B4-BE49-F238E27FC236}">
                <a16:creationId xmlns:a16="http://schemas.microsoft.com/office/drawing/2014/main" id="{14EC76E3-5AAB-C479-6704-072698927C43}"/>
              </a:ext>
            </a:extLst>
          </p:cNvPr>
          <p:cNvSpPr>
            <a:spLocks noGrp="1"/>
          </p:cNvSpPr>
          <p:nvPr>
            <p:ph idx="1"/>
          </p:nvPr>
        </p:nvSpPr>
        <p:spPr>
          <a:xfrm>
            <a:off x="636493" y="1747158"/>
            <a:ext cx="5307107" cy="4348846"/>
          </a:xfrm>
        </p:spPr>
        <p:txBody>
          <a:bodyPr/>
          <a:lstStyle/>
          <a:p>
            <a:r>
              <a:rPr lang="lt-LT" sz="2000" dirty="0"/>
              <a:t>Suprasti ryšį tarp vandens temperatūros ir šilumos siurblio efektyvumo
Nustatyti dvi pagrindines strategijas: pastato apkrovos mažinimas ir emiterio paviršiaus ploto didinimas
Taikyti išmoktas pamokas iš Oradea namo ir ligoninės modernizavimo atvejo
Interpretuoti SCOP elgseną tiekimo/grąžinimo temperatūros atžvilgiu</a:t>
            </a:r>
            <a:endParaRPr lang="lt-LT" noProof="0" dirty="0"/>
          </a:p>
        </p:txBody>
      </p:sp>
      <p:pic>
        <p:nvPicPr>
          <p:cNvPr id="5" name="Picture 4">
            <a:extLst>
              <a:ext uri="{FF2B5EF4-FFF2-40B4-BE49-F238E27FC236}">
                <a16:creationId xmlns:a16="http://schemas.microsoft.com/office/drawing/2014/main" id="{4EC3E847-55EB-4F8E-A894-E67FD8362A19}"/>
              </a:ext>
            </a:extLst>
          </p:cNvPr>
          <p:cNvPicPr>
            <a:picLocks noChangeAspect="1"/>
          </p:cNvPicPr>
          <p:nvPr/>
        </p:nvPicPr>
        <p:blipFill>
          <a:blip r:embed="rId2"/>
          <a:stretch>
            <a:fillRect/>
          </a:stretch>
        </p:blipFill>
        <p:spPr>
          <a:xfrm>
            <a:off x="6392069" y="1433709"/>
            <a:ext cx="5447828" cy="3085383"/>
          </a:xfrm>
          <a:prstGeom prst="rect">
            <a:avLst/>
          </a:prstGeom>
        </p:spPr>
      </p:pic>
      <p:sp>
        <p:nvSpPr>
          <p:cNvPr id="7" name="TextBox 6">
            <a:extLst>
              <a:ext uri="{FF2B5EF4-FFF2-40B4-BE49-F238E27FC236}">
                <a16:creationId xmlns:a16="http://schemas.microsoft.com/office/drawing/2014/main" id="{EF49F375-A398-A3A7-14A4-53B9898D6A79}"/>
              </a:ext>
            </a:extLst>
          </p:cNvPr>
          <p:cNvSpPr txBox="1"/>
          <p:nvPr/>
        </p:nvSpPr>
        <p:spPr>
          <a:xfrm>
            <a:off x="7674428" y="4593294"/>
            <a:ext cx="3488871" cy="830997"/>
          </a:xfrm>
          <a:prstGeom prst="rect">
            <a:avLst/>
          </a:prstGeom>
          <a:noFill/>
        </p:spPr>
        <p:txBody>
          <a:bodyPr wrap="square">
            <a:spAutoFit/>
          </a:bodyPr>
          <a:lstStyle/>
          <a:p>
            <a:pPr algn="ctr">
              <a:buNone/>
            </a:pPr>
            <a:r>
              <a:rPr lang="lt-LT" sz="1200" i="1" dirty="0">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Šilumos siurblių efektyvumas priklausomai nuo srauto temperatūros</a:t>
            </a:r>
          </a:p>
          <a:p>
            <a:pPr algn="ctr">
              <a:buNone/>
            </a:pP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Šaltinis: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Energy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efficiency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in</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buildings</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CIBSE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Guide</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F,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second</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edition</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January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2004.</a:t>
            </a:r>
          </a:p>
        </p:txBody>
      </p:sp>
    </p:spTree>
    <p:extLst>
      <p:ext uri="{BB962C8B-B14F-4D97-AF65-F5344CB8AC3E}">
        <p14:creationId xmlns:p14="http://schemas.microsoft.com/office/powerpoint/2010/main" val="422023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12B37-96A7-95ED-9161-63D3D8111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E8C81-2BB1-1AB4-A02F-495B4A19CF11}"/>
              </a:ext>
            </a:extLst>
          </p:cNvPr>
          <p:cNvSpPr>
            <a:spLocks noGrp="1"/>
          </p:cNvSpPr>
          <p:nvPr>
            <p:ph type="title"/>
          </p:nvPr>
        </p:nvSpPr>
        <p:spPr/>
        <p:txBody>
          <a:bodyPr/>
          <a:lstStyle/>
          <a:p>
            <a:r>
              <a:rPr lang="lt-LT" dirty="0"/>
              <a:t>48 Užsiėmimo turinys</a:t>
            </a:r>
            <a:endParaRPr lang="lt-LT" noProof="0" dirty="0"/>
          </a:p>
        </p:txBody>
      </p:sp>
      <p:graphicFrame>
        <p:nvGraphicFramePr>
          <p:cNvPr id="9" name="Content Placeholder 8">
            <a:extLst>
              <a:ext uri="{FF2B5EF4-FFF2-40B4-BE49-F238E27FC236}">
                <a16:creationId xmlns:a16="http://schemas.microsoft.com/office/drawing/2014/main" id="{F3B8C5ED-2812-FF49-0E6B-1F8BEE88BCB1}"/>
              </a:ext>
            </a:extLst>
          </p:cNvPr>
          <p:cNvGraphicFramePr>
            <a:graphicFrameLocks noGrp="1"/>
          </p:cNvGraphicFramePr>
          <p:nvPr>
            <p:ph idx="1"/>
            <p:extLst>
              <p:ext uri="{D42A27DB-BD31-4B8C-83A1-F6EECF244321}">
                <p14:modId xmlns:p14="http://schemas.microsoft.com/office/powerpoint/2010/main" val="1495834513"/>
              </p:ext>
            </p:extLst>
          </p:nvPr>
        </p:nvGraphicFramePr>
        <p:xfrm>
          <a:off x="636588" y="534693"/>
          <a:ext cx="10379075" cy="6143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0812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44BE-9798-26C9-B959-3796170BC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9B156-45DD-8FCE-8642-0346953C2643}"/>
              </a:ext>
            </a:extLst>
          </p:cNvPr>
          <p:cNvSpPr>
            <a:spLocks noGrp="1"/>
          </p:cNvSpPr>
          <p:nvPr>
            <p:ph type="title"/>
          </p:nvPr>
        </p:nvSpPr>
        <p:spPr/>
        <p:txBody>
          <a:bodyPr/>
          <a:lstStyle/>
          <a:p>
            <a:r>
              <a:rPr lang="lt-LT" dirty="0">
                <a:solidFill>
                  <a:srgbClr val="0070C0"/>
                </a:solidFill>
              </a:rPr>
              <a:t>Trys svertai, didinantys efektyvumą</a:t>
            </a:r>
            <a:endParaRPr lang="lt-LT" noProof="0" dirty="0">
              <a:solidFill>
                <a:srgbClr val="0070C0"/>
              </a:solidFill>
            </a:endParaRPr>
          </a:p>
        </p:txBody>
      </p:sp>
      <p:graphicFrame>
        <p:nvGraphicFramePr>
          <p:cNvPr id="10" name="Content Placeholder 9">
            <a:extLst>
              <a:ext uri="{FF2B5EF4-FFF2-40B4-BE49-F238E27FC236}">
                <a16:creationId xmlns:a16="http://schemas.microsoft.com/office/drawing/2014/main" id="{B2320E91-6CE4-A394-2AF4-BCD706373402}"/>
              </a:ext>
            </a:extLst>
          </p:cNvPr>
          <p:cNvGraphicFramePr>
            <a:graphicFrameLocks noGrp="1"/>
          </p:cNvGraphicFramePr>
          <p:nvPr>
            <p:ph idx="1"/>
            <p:extLst>
              <p:ext uri="{D42A27DB-BD31-4B8C-83A1-F6EECF244321}">
                <p14:modId xmlns:p14="http://schemas.microsoft.com/office/powerpoint/2010/main" val="1167938555"/>
              </p:ext>
            </p:extLst>
          </p:nvPr>
        </p:nvGraphicFramePr>
        <p:xfrm>
          <a:off x="1374582" y="1752599"/>
          <a:ext cx="8719930" cy="3697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979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A7752-8F91-30B9-1AEB-29ED84F1B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3E86F-6A4C-5297-BA17-5795D5AF1412}"/>
              </a:ext>
            </a:extLst>
          </p:cNvPr>
          <p:cNvSpPr>
            <a:spLocks noGrp="1"/>
          </p:cNvSpPr>
          <p:nvPr>
            <p:ph type="title"/>
          </p:nvPr>
        </p:nvSpPr>
        <p:spPr/>
        <p:txBody>
          <a:bodyPr/>
          <a:lstStyle/>
          <a:p>
            <a:r>
              <a:rPr lang="fi-FI" dirty="0">
                <a:solidFill>
                  <a:srgbClr val="0070C0"/>
                </a:solidFill>
              </a:rPr>
              <a:t>Kas iš tikrųjų keičiasi, kai </a:t>
            </a:r>
            <a:r>
              <a:rPr lang="lt-LT" dirty="0">
                <a:solidFill>
                  <a:srgbClr val="0070C0"/>
                </a:solidFill>
              </a:rPr>
              <a:t>T</a:t>
            </a:r>
            <a:r>
              <a:rPr lang="fi-FI" dirty="0">
                <a:solidFill>
                  <a:srgbClr val="0070C0"/>
                </a:solidFill>
              </a:rPr>
              <a:t> nukrinta</a:t>
            </a:r>
            <a:endParaRPr lang="lt-LT" noProof="0" dirty="0">
              <a:solidFill>
                <a:srgbClr val="0070C0"/>
              </a:solidFill>
            </a:endParaRPr>
          </a:p>
        </p:txBody>
      </p:sp>
      <p:sp>
        <p:nvSpPr>
          <p:cNvPr id="3" name="Content Placeholder 2">
            <a:extLst>
              <a:ext uri="{FF2B5EF4-FFF2-40B4-BE49-F238E27FC236}">
                <a16:creationId xmlns:a16="http://schemas.microsoft.com/office/drawing/2014/main" id="{A3FAB8FC-5EEC-E176-32F7-B21B35A7EE6B}"/>
              </a:ext>
            </a:extLst>
          </p:cNvPr>
          <p:cNvSpPr>
            <a:spLocks noGrp="1"/>
          </p:cNvSpPr>
          <p:nvPr>
            <p:ph idx="1"/>
          </p:nvPr>
        </p:nvSpPr>
        <p:spPr>
          <a:xfrm>
            <a:off x="1143000" y="2057400"/>
            <a:ext cx="4953000" cy="4023360"/>
          </a:xfrm>
        </p:spPr>
        <p:txBody>
          <a:bodyPr>
            <a:normAutofit/>
          </a:bodyPr>
          <a:lstStyle/>
          <a:p>
            <a:pPr marL="45720" indent="0">
              <a:buNone/>
            </a:pPr>
            <a:r>
              <a:rPr lang="lt-LT" dirty="0">
                <a:solidFill>
                  <a:srgbClr val="0070C0"/>
                </a:solidFill>
              </a:rPr>
              <a:t>Sumažinus tiekimo temperatūrą, keičiasi visos sistemos elgesys.</a:t>
            </a:r>
          </a:p>
          <a:p>
            <a:pPr marL="45720" indent="0">
              <a:buNone/>
            </a:pPr>
            <a:endParaRPr lang="lt-LT" noProof="0" dirty="0">
              <a:solidFill>
                <a:srgbClr val="0070C0"/>
              </a:solidFill>
            </a:endParaRPr>
          </a:p>
          <a:p>
            <a:pPr marL="45720" indent="0">
              <a:buNone/>
            </a:pPr>
            <a:r>
              <a:rPr lang="lt-LT" dirty="0">
                <a:solidFill>
                  <a:srgbClr val="0070C0"/>
                </a:solidFill>
              </a:rPr>
              <a:t>Tipiška SCOP tendencija:</a:t>
            </a:r>
            <a:endParaRPr lang="lt-LT" noProof="0" dirty="0">
              <a:solidFill>
                <a:srgbClr val="0070C0"/>
              </a:solidFill>
            </a:endParaRPr>
          </a:p>
          <a:p>
            <a:pPr marL="45720" indent="0">
              <a:buNone/>
            </a:pPr>
            <a:r>
              <a:rPr lang="lt-LT" dirty="0">
                <a:solidFill>
                  <a:srgbClr val="0070C0"/>
                </a:solidFill>
              </a:rPr>
              <a:t>~35 °C tiekimas → didesnis SCOP
~50 °C tiekimas → mažesnis SCOP
~60 °C tiekimas → daug mažesnis SCOP</a:t>
            </a:r>
            <a:endParaRPr lang="lt-LT" noProof="0" dirty="0">
              <a:solidFill>
                <a:srgbClr val="0070C0"/>
              </a:solidFill>
            </a:endParaRPr>
          </a:p>
        </p:txBody>
      </p:sp>
      <p:sp>
        <p:nvSpPr>
          <p:cNvPr id="4" name="Content Placeholder 3">
            <a:extLst>
              <a:ext uri="{FF2B5EF4-FFF2-40B4-BE49-F238E27FC236}">
                <a16:creationId xmlns:a16="http://schemas.microsoft.com/office/drawing/2014/main" id="{F981DF9A-3F5B-CF10-DA92-A7FBBD66BEAB}"/>
              </a:ext>
            </a:extLst>
          </p:cNvPr>
          <p:cNvSpPr>
            <a:spLocks noGrp="1"/>
          </p:cNvSpPr>
          <p:nvPr>
            <p:ph idx="2"/>
          </p:nvPr>
        </p:nvSpPr>
        <p:spPr>
          <a:xfrm>
            <a:off x="6267608" y="2057400"/>
            <a:ext cx="4754880" cy="2834642"/>
          </a:xfrm>
        </p:spPr>
        <p:txBody>
          <a:bodyPr>
            <a:normAutofit/>
          </a:bodyPr>
          <a:lstStyle/>
          <a:p>
            <a:pPr marL="45720" indent="0" algn="ctr">
              <a:buNone/>
            </a:pPr>
            <a:r>
              <a:rPr lang="lt-LT" b="1" u="sng" dirty="0">
                <a:solidFill>
                  <a:schemeClr val="accent2">
                    <a:lumMod val="75000"/>
                  </a:schemeClr>
                </a:solidFill>
              </a:rPr>
              <a:t>Priežastis → pasekmė</a:t>
            </a:r>
            <a:endParaRPr lang="lt-LT" b="1" u="sng" noProof="0" dirty="0">
              <a:solidFill>
                <a:schemeClr val="accent2">
                  <a:lumMod val="75000"/>
                </a:schemeClr>
              </a:solidFill>
            </a:endParaRPr>
          </a:p>
          <a:p>
            <a:r>
              <a:rPr lang="lt-LT" sz="1800" dirty="0">
                <a:solidFill>
                  <a:srgbClr val="0070C0"/>
                </a:solidFill>
              </a:rPr>
              <a:t>Žemesnis temperatūros pakėlimas → mažesnis apkrovimas kompresoriui 
Mažesnis apkrovimas→ didesnis SCOP
Didesnis SCOP → mažesnės elektros energijos sąnaudos
Mažesnės sąnaudos → nuspėjamos eksploatavimo išlaidos</a:t>
            </a:r>
            <a:endParaRPr lang="lt-LT" noProof="0" dirty="0"/>
          </a:p>
        </p:txBody>
      </p:sp>
      <p:sp>
        <p:nvSpPr>
          <p:cNvPr id="6" name="TextBox 5">
            <a:extLst>
              <a:ext uri="{FF2B5EF4-FFF2-40B4-BE49-F238E27FC236}">
                <a16:creationId xmlns:a16="http://schemas.microsoft.com/office/drawing/2014/main" id="{2E22A331-A4C5-A6CA-798D-F72FB796F75B}"/>
              </a:ext>
            </a:extLst>
          </p:cNvPr>
          <p:cNvSpPr txBox="1"/>
          <p:nvPr/>
        </p:nvSpPr>
        <p:spPr>
          <a:xfrm>
            <a:off x="6267607" y="4891753"/>
            <a:ext cx="5523339" cy="769441"/>
          </a:xfrm>
          <a:prstGeom prst="rect">
            <a:avLst/>
          </a:prstGeom>
          <a:noFill/>
        </p:spPr>
        <p:txBody>
          <a:bodyPr wrap="square">
            <a:spAutoFit/>
          </a:bodyPr>
          <a:lstStyle/>
          <a:p>
            <a:r>
              <a:rPr lang="lt-LT" sz="2200" dirty="0">
                <a:solidFill>
                  <a:schemeClr val="accent2">
                    <a:lumMod val="75000"/>
                  </a:schemeClr>
                </a:solidFill>
                <a:latin typeface="Corbel" panose="020B0503020204020204" pitchFamily="34" charset="0"/>
              </a:rPr>
              <a:t>Kas 10 °C sumažėja tiekimo temperatūra</a:t>
            </a:r>
            <a:br>
              <a:rPr lang="lt-LT" sz="2200" dirty="0">
                <a:solidFill>
                  <a:schemeClr val="accent2">
                    <a:lumMod val="75000"/>
                  </a:schemeClr>
                </a:solidFill>
                <a:latin typeface="Corbel" panose="020B0503020204020204" pitchFamily="34" charset="0"/>
              </a:rPr>
            </a:br>
            <a:r>
              <a:rPr lang="lt-LT" sz="2200" dirty="0">
                <a:solidFill>
                  <a:schemeClr val="accent2">
                    <a:lumMod val="75000"/>
                  </a:schemeClr>
                </a:solidFill>
                <a:latin typeface="Corbel" panose="020B0503020204020204" pitchFamily="34" charset="0"/>
              </a:rPr>
              <a:t>→ +15–20% SCOP</a:t>
            </a:r>
            <a:endParaRPr lang="lt-LT" sz="2200" noProof="0" dirty="0">
              <a:solidFill>
                <a:schemeClr val="accent2">
                  <a:lumMod val="75000"/>
                </a:schemeClr>
              </a:solidFill>
              <a:latin typeface="Corbel" panose="020B0503020204020204" pitchFamily="34" charset="0"/>
            </a:endParaRPr>
          </a:p>
        </p:txBody>
      </p:sp>
    </p:spTree>
    <p:extLst>
      <p:ext uri="{BB962C8B-B14F-4D97-AF65-F5344CB8AC3E}">
        <p14:creationId xmlns:p14="http://schemas.microsoft.com/office/powerpoint/2010/main" val="221107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07C7-82F0-0811-61CA-A7AA2D879E9B}"/>
              </a:ext>
            </a:extLst>
          </p:cNvPr>
          <p:cNvSpPr>
            <a:spLocks noGrp="1"/>
          </p:cNvSpPr>
          <p:nvPr>
            <p:ph type="title"/>
          </p:nvPr>
        </p:nvSpPr>
        <p:spPr/>
        <p:txBody>
          <a:bodyPr/>
          <a:lstStyle/>
          <a:p>
            <a:r>
              <a:rPr lang="lt-LT">
                <a:solidFill>
                  <a:srgbClr val="0070C0"/>
                </a:solidFill>
              </a:rPr>
              <a:t>Izoliacija ir šilumos nuostoliai</a:t>
            </a:r>
            <a:endParaRPr lang="lt-LT" noProof="0" dirty="0">
              <a:solidFill>
                <a:srgbClr val="0070C0"/>
              </a:solidFill>
            </a:endParaRPr>
          </a:p>
        </p:txBody>
      </p:sp>
      <p:sp>
        <p:nvSpPr>
          <p:cNvPr id="3" name="Content Placeholder 2">
            <a:extLst>
              <a:ext uri="{FF2B5EF4-FFF2-40B4-BE49-F238E27FC236}">
                <a16:creationId xmlns:a16="http://schemas.microsoft.com/office/drawing/2014/main" id="{213CEB5A-76A2-A915-2E83-128B61EF7F50}"/>
              </a:ext>
            </a:extLst>
          </p:cNvPr>
          <p:cNvSpPr>
            <a:spLocks noGrp="1"/>
          </p:cNvSpPr>
          <p:nvPr>
            <p:ph idx="1"/>
          </p:nvPr>
        </p:nvSpPr>
        <p:spPr>
          <a:xfrm>
            <a:off x="1142999" y="2057400"/>
            <a:ext cx="5776993" cy="4023360"/>
          </a:xfrm>
        </p:spPr>
        <p:txBody>
          <a:bodyPr>
            <a:normAutofit/>
          </a:bodyPr>
          <a:lstStyle/>
          <a:p>
            <a:pPr marL="45720" indent="0">
              <a:buNone/>
            </a:pPr>
            <a:r>
              <a:rPr lang="lt-LT" dirty="0">
                <a:solidFill>
                  <a:srgbClr val="0070C0"/>
                </a:solidFill>
              </a:rPr>
              <a:t>Dideli nuostoliai lemia aukštą tiekimo temperatūrą ir sumažina sistemos efektyvumą.</a:t>
            </a:r>
            <a:endParaRPr lang="lt-LT" noProof="0" dirty="0">
              <a:solidFill>
                <a:srgbClr val="0070C0"/>
              </a:solidFill>
            </a:endParaRPr>
          </a:p>
          <a:p>
            <a:pPr lvl="1"/>
            <a:r>
              <a:rPr lang="lt-LT" dirty="0">
                <a:solidFill>
                  <a:srgbClr val="0070C0"/>
                </a:solidFill>
              </a:rPr>
              <a:t>Prasta izoliacija → dideli perdavimo nuostoliai
Dideli nuostoliai → didelis skleidėjo energijos poreikis
Didelis poreikis → aukštesnė tiekimo temperatūra
Aukštesnė temperatūra → mažesnis COP / SCOP</a:t>
            </a:r>
            <a:endParaRPr lang="lt-LT" noProof="0" dirty="0"/>
          </a:p>
          <a:p>
            <a:pPr marL="274320" lvl="1" indent="0">
              <a:buNone/>
            </a:pPr>
            <a:r>
              <a:rPr lang="lt-LT" sz="2200" b="1" dirty="0">
                <a:solidFill>
                  <a:schemeClr val="accent2">
                    <a:lumMod val="75000"/>
                  </a:schemeClr>
                </a:solidFill>
              </a:rPr>
              <a:t>Negalite kompensuoti šilumos nuostolių naudodami "geresnį" šilumos siurblį.</a:t>
            </a:r>
            <a:endParaRPr lang="lt-LT" noProof="0" dirty="0"/>
          </a:p>
        </p:txBody>
      </p:sp>
      <p:pic>
        <p:nvPicPr>
          <p:cNvPr id="5" name="Content Placeholder 4">
            <a:extLst>
              <a:ext uri="{FF2B5EF4-FFF2-40B4-BE49-F238E27FC236}">
                <a16:creationId xmlns:a16="http://schemas.microsoft.com/office/drawing/2014/main" id="{7E415A35-5E68-6A46-41E7-0B7E01AE40EF}"/>
              </a:ext>
            </a:extLst>
          </p:cNvPr>
          <p:cNvPicPr>
            <a:picLocks noGrp="1" noChangeAspect="1"/>
          </p:cNvPicPr>
          <p:nvPr>
            <p:ph idx="2"/>
          </p:nvPr>
        </p:nvPicPr>
        <p:blipFill>
          <a:blip r:embed="rId2"/>
          <a:stretch>
            <a:fillRect/>
          </a:stretch>
        </p:blipFill>
        <p:spPr>
          <a:xfrm>
            <a:off x="8159158" y="364534"/>
            <a:ext cx="3316045" cy="4527508"/>
          </a:xfrm>
          <a:prstGeom prst="rect">
            <a:avLst/>
          </a:prstGeom>
        </p:spPr>
      </p:pic>
      <p:sp>
        <p:nvSpPr>
          <p:cNvPr id="7" name="TextBox 6">
            <a:extLst>
              <a:ext uri="{FF2B5EF4-FFF2-40B4-BE49-F238E27FC236}">
                <a16:creationId xmlns:a16="http://schemas.microsoft.com/office/drawing/2014/main" id="{A3863445-83B0-F004-C89C-03A47C8FA479}"/>
              </a:ext>
            </a:extLst>
          </p:cNvPr>
          <p:cNvSpPr txBox="1"/>
          <p:nvPr/>
        </p:nvSpPr>
        <p:spPr>
          <a:xfrm>
            <a:off x="6609347" y="5004337"/>
            <a:ext cx="5159070" cy="830997"/>
          </a:xfrm>
          <a:prstGeom prst="rect">
            <a:avLst/>
          </a:prstGeom>
          <a:noFill/>
        </p:spPr>
        <p:txBody>
          <a:bodyPr wrap="square">
            <a:spAutoFit/>
          </a:bodyPr>
          <a:lstStyle/>
          <a:p>
            <a:pPr algn="ctr">
              <a:buNone/>
            </a:pPr>
            <a:r>
              <a:rPr lang="lt-LT" sz="1200" i="1" dirty="0">
                <a:solidFill>
                  <a:srgbClr val="ED7D31"/>
                </a:solidFill>
                <a:latin typeface="Corbel" panose="020B0503020204020204" pitchFamily="34" charset="0"/>
                <a:ea typeface="Times New Roman" panose="02020603050405020304" pitchFamily="18" charset="0"/>
                <a:cs typeface="Times New Roman" panose="02020603050405020304" pitchFamily="18" charset="0"/>
              </a:rPr>
              <a:t>Šilumos srautas neizoliuotame name</a:t>
            </a:r>
          </a:p>
          <a:p>
            <a:pPr algn="ctr">
              <a:buNone/>
            </a:pPr>
            <a:r>
              <a:rPr lang="lt-LT" sz="1200" i="1" noProof="0" dirty="0" err="1">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Šalitnis</a:t>
            </a:r>
            <a:r>
              <a:rPr lang="lt-LT" sz="1200" i="1" noProof="0" dirty="0">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 </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Ingy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El-Darwish</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Mohamed</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Gomaa</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Retrofitting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strategy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for</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building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envelopes</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to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achieve</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energy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efficiency</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Alexandria</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Engineering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Journal,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Volume</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56,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Issue</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4,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December</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2017, Pages 579-589</a:t>
            </a:r>
          </a:p>
        </p:txBody>
      </p:sp>
    </p:spTree>
    <p:extLst>
      <p:ext uri="{BB962C8B-B14F-4D97-AF65-F5344CB8AC3E}">
        <p14:creationId xmlns:p14="http://schemas.microsoft.com/office/powerpoint/2010/main" val="71039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92CE-80DF-61F1-43B5-545EACC2D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1A8EB-0FC7-7831-B6E0-F8A1663DF858}"/>
              </a:ext>
            </a:extLst>
          </p:cNvPr>
          <p:cNvSpPr>
            <a:spLocks noGrp="1"/>
          </p:cNvSpPr>
          <p:nvPr>
            <p:ph type="title"/>
          </p:nvPr>
        </p:nvSpPr>
        <p:spPr/>
        <p:txBody>
          <a:bodyPr/>
          <a:lstStyle/>
          <a:p>
            <a:r>
              <a:rPr lang="lt-LT" dirty="0"/>
              <a:t>49 Užsiėmimas</a:t>
            </a:r>
            <a:endParaRPr lang="lt-LT" noProof="0" dirty="0"/>
          </a:p>
        </p:txBody>
      </p:sp>
      <p:sp>
        <p:nvSpPr>
          <p:cNvPr id="3" name="Text Placeholder 2">
            <a:extLst>
              <a:ext uri="{FF2B5EF4-FFF2-40B4-BE49-F238E27FC236}">
                <a16:creationId xmlns:a16="http://schemas.microsoft.com/office/drawing/2014/main" id="{F8DEF0E5-AD30-7699-71DB-A868DA1857E8}"/>
              </a:ext>
            </a:extLst>
          </p:cNvPr>
          <p:cNvSpPr>
            <a:spLocks noGrp="1"/>
          </p:cNvSpPr>
          <p:nvPr>
            <p:ph type="body" idx="1"/>
          </p:nvPr>
        </p:nvSpPr>
        <p:spPr/>
        <p:txBody>
          <a:bodyPr/>
          <a:lstStyle/>
          <a:p>
            <a:r>
              <a:rPr lang="lt-LT" dirty="0"/>
              <a:t>Vandens hidraulinio kontūro modifikacijos</a:t>
            </a:r>
            <a:endParaRPr lang="lt-LT" noProof="0" dirty="0"/>
          </a:p>
        </p:txBody>
      </p:sp>
    </p:spTree>
    <p:extLst>
      <p:ext uri="{BB962C8B-B14F-4D97-AF65-F5344CB8AC3E}">
        <p14:creationId xmlns:p14="http://schemas.microsoft.com/office/powerpoint/2010/main" val="1833828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7007-DC52-C806-B6AC-250DF1666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A43CF-BE95-8939-972F-EFB0879A85C5}"/>
              </a:ext>
            </a:extLst>
          </p:cNvPr>
          <p:cNvSpPr>
            <a:spLocks noGrp="1"/>
          </p:cNvSpPr>
          <p:nvPr>
            <p:ph type="title"/>
          </p:nvPr>
        </p:nvSpPr>
        <p:spPr/>
        <p:txBody>
          <a:bodyPr/>
          <a:lstStyle/>
          <a:p>
            <a:r>
              <a:rPr lang="lt-LT" dirty="0"/>
              <a:t>49 Užsiėmimo tikslai</a:t>
            </a:r>
            <a:endParaRPr lang="lt-LT" noProof="0" dirty="0"/>
          </a:p>
        </p:txBody>
      </p:sp>
      <p:sp>
        <p:nvSpPr>
          <p:cNvPr id="3" name="Content Placeholder 2">
            <a:extLst>
              <a:ext uri="{FF2B5EF4-FFF2-40B4-BE49-F238E27FC236}">
                <a16:creationId xmlns:a16="http://schemas.microsoft.com/office/drawing/2014/main" id="{F065B65E-B0FD-2775-4487-FA126CE83388}"/>
              </a:ext>
            </a:extLst>
          </p:cNvPr>
          <p:cNvSpPr>
            <a:spLocks noGrp="1"/>
          </p:cNvSpPr>
          <p:nvPr>
            <p:ph idx="1"/>
          </p:nvPr>
        </p:nvSpPr>
        <p:spPr>
          <a:xfrm>
            <a:off x="636493" y="1747158"/>
            <a:ext cx="10515921" cy="4348846"/>
          </a:xfrm>
        </p:spPr>
        <p:txBody>
          <a:bodyPr>
            <a:normAutofit/>
          </a:bodyPr>
          <a:lstStyle/>
          <a:p>
            <a:pPr lvl="0"/>
            <a:r>
              <a:rPr lang="lt-LT" sz="2000" dirty="0"/>
              <a:t>Suprasti senų hidraulinių sistemų apribojimus integruojant šilumos siurblius.
Nustatyti </a:t>
            </a:r>
            <a:r>
              <a:rPr lang="lt-LT" sz="2000" dirty="0">
                <a:highlight>
                  <a:srgbClr val="FF00FF"/>
                </a:highlight>
              </a:rPr>
              <a:t>spinduliuojančių lubinių </a:t>
            </a:r>
            <a:r>
              <a:rPr lang="lt-LT" sz="2000" dirty="0"/>
              <a:t>sistemų pranašumus, palyginti su tradiciniais radiatoriais.
Sužinoti praktinių srautų balansavimo, hidraulinio atskyrimo ir izoliacijos strategijas.</a:t>
            </a:r>
            <a:endParaRPr lang="lt-LT" sz="2000" noProof="0" dirty="0"/>
          </a:p>
        </p:txBody>
      </p:sp>
    </p:spTree>
    <p:extLst>
      <p:ext uri="{BB962C8B-B14F-4D97-AF65-F5344CB8AC3E}">
        <p14:creationId xmlns:p14="http://schemas.microsoft.com/office/powerpoint/2010/main" val="2665671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1D4D6-CA4E-CAE7-8365-0C62FCE01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E0729-4846-7D92-84FA-220D0FEFDFF0}"/>
              </a:ext>
            </a:extLst>
          </p:cNvPr>
          <p:cNvSpPr>
            <a:spLocks noGrp="1"/>
          </p:cNvSpPr>
          <p:nvPr>
            <p:ph type="title"/>
          </p:nvPr>
        </p:nvSpPr>
        <p:spPr/>
        <p:txBody>
          <a:bodyPr/>
          <a:lstStyle/>
          <a:p>
            <a:r>
              <a:rPr lang="lt-LT" dirty="0"/>
              <a:t>49 Užsiėmimo turinys</a:t>
            </a:r>
            <a:endParaRPr lang="lt-LT" noProof="0" dirty="0"/>
          </a:p>
        </p:txBody>
      </p:sp>
      <p:graphicFrame>
        <p:nvGraphicFramePr>
          <p:cNvPr id="9" name="Content Placeholder 8">
            <a:extLst>
              <a:ext uri="{FF2B5EF4-FFF2-40B4-BE49-F238E27FC236}">
                <a16:creationId xmlns:a16="http://schemas.microsoft.com/office/drawing/2014/main" id="{EA99F95B-A721-BE2E-E371-0512D1AFB638}"/>
              </a:ext>
            </a:extLst>
          </p:cNvPr>
          <p:cNvGraphicFramePr>
            <a:graphicFrameLocks noGrp="1"/>
          </p:cNvGraphicFramePr>
          <p:nvPr>
            <p:ph idx="1"/>
            <p:extLst>
              <p:ext uri="{D42A27DB-BD31-4B8C-83A1-F6EECF244321}">
                <p14:modId xmlns:p14="http://schemas.microsoft.com/office/powerpoint/2010/main" val="2903157944"/>
              </p:ext>
            </p:extLst>
          </p:nvPr>
        </p:nvGraphicFramePr>
        <p:xfrm>
          <a:off x="636588" y="929898"/>
          <a:ext cx="10379075" cy="574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7869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2300-8A8F-BFB9-43BC-1D6AEBF48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6C04B-E2B3-0C55-97EC-983AB97940DE}"/>
              </a:ext>
            </a:extLst>
          </p:cNvPr>
          <p:cNvSpPr>
            <a:spLocks noGrp="1"/>
          </p:cNvSpPr>
          <p:nvPr>
            <p:ph type="title"/>
          </p:nvPr>
        </p:nvSpPr>
        <p:spPr/>
        <p:txBody>
          <a:bodyPr/>
          <a:lstStyle/>
          <a:p>
            <a:r>
              <a:rPr lang="lt-LT" dirty="0">
                <a:solidFill>
                  <a:srgbClr val="0070C0"/>
                </a:solidFill>
              </a:rPr>
              <a:t>Skleidėjai</a:t>
            </a:r>
            <a:r>
              <a:rPr lang="pt-BR" dirty="0">
                <a:solidFill>
                  <a:srgbClr val="0070C0"/>
                </a:solidFill>
              </a:rPr>
              <a:t>: paviršių pavertimas energijos partneriais</a:t>
            </a:r>
            <a:endParaRPr lang="lt-LT" noProof="0" dirty="0">
              <a:solidFill>
                <a:srgbClr val="0070C0"/>
              </a:solidFill>
            </a:endParaRPr>
          </a:p>
        </p:txBody>
      </p:sp>
      <p:sp>
        <p:nvSpPr>
          <p:cNvPr id="3" name="Content Placeholder 2">
            <a:extLst>
              <a:ext uri="{FF2B5EF4-FFF2-40B4-BE49-F238E27FC236}">
                <a16:creationId xmlns:a16="http://schemas.microsoft.com/office/drawing/2014/main" id="{823F1601-1F7E-CC5F-8B54-6616AF5A2280}"/>
              </a:ext>
            </a:extLst>
          </p:cNvPr>
          <p:cNvSpPr>
            <a:spLocks noGrp="1"/>
          </p:cNvSpPr>
          <p:nvPr>
            <p:ph idx="1"/>
          </p:nvPr>
        </p:nvSpPr>
        <p:spPr/>
        <p:txBody>
          <a:bodyPr/>
          <a:lstStyle/>
          <a:p>
            <a:pPr marL="45720" indent="0">
              <a:buNone/>
            </a:pPr>
            <a:r>
              <a:rPr lang="lt-LT" dirty="0">
                <a:solidFill>
                  <a:srgbClr val="0070C0"/>
                </a:solidFill>
              </a:rPr>
              <a:t>Esant žemai temperatūrai, paviršiaus plotas, o ne temperatūra, tampa pagrindiniu komforto varikliu.</a:t>
            </a:r>
            <a:endParaRPr lang="lt-LT" noProof="0" dirty="0">
              <a:solidFill>
                <a:srgbClr val="0070C0"/>
              </a:solidFill>
            </a:endParaRPr>
          </a:p>
          <a:p>
            <a:r>
              <a:rPr lang="lt-LT" dirty="0">
                <a:solidFill>
                  <a:srgbClr val="0070C0"/>
                </a:solidFill>
              </a:rPr>
              <a:t>Radiatorių darbas priklauso nuo didelių </a:t>
            </a:r>
            <a:r>
              <a:rPr lang="el-GR" dirty="0">
                <a:solidFill>
                  <a:srgbClr val="0070C0"/>
                </a:solidFill>
              </a:rPr>
              <a:t>Δ</a:t>
            </a:r>
            <a:r>
              <a:rPr lang="lt-LT" dirty="0">
                <a:solidFill>
                  <a:srgbClr val="0070C0"/>
                </a:solidFill>
              </a:rPr>
              <a:t>T ir konvekcijos</a:t>
            </a:r>
          </a:p>
          <a:p>
            <a:r>
              <a:rPr lang="lt-LT" dirty="0">
                <a:solidFill>
                  <a:srgbClr val="0070C0"/>
                </a:solidFill>
              </a:rPr>
              <a:t>Spinduliavimo sistemos veikia per didelio ploto šilumos mainus</a:t>
            </a:r>
          </a:p>
          <a:p>
            <a:r>
              <a:rPr lang="lt-LT" dirty="0">
                <a:solidFill>
                  <a:srgbClr val="0070C0"/>
                </a:solidFill>
              </a:rPr>
              <a:t>Komfortas teikiamas švelniai, tolygiai ir tyliai</a:t>
            </a:r>
            <a:endParaRPr lang="lt-LT" noProof="0" dirty="0">
              <a:solidFill>
                <a:srgbClr val="0070C0"/>
              </a:solidFill>
            </a:endParaRPr>
          </a:p>
        </p:txBody>
      </p:sp>
      <p:pic>
        <p:nvPicPr>
          <p:cNvPr id="5" name="Content Placeholder 4">
            <a:extLst>
              <a:ext uri="{FF2B5EF4-FFF2-40B4-BE49-F238E27FC236}">
                <a16:creationId xmlns:a16="http://schemas.microsoft.com/office/drawing/2014/main" id="{C5DFC121-028D-EBD8-BE24-F0DD2B9B9D9A}"/>
              </a:ext>
            </a:extLst>
          </p:cNvPr>
          <p:cNvPicPr>
            <a:picLocks noGrp="1" noChangeAspect="1"/>
          </p:cNvPicPr>
          <p:nvPr>
            <p:ph idx="2"/>
          </p:nvPr>
        </p:nvPicPr>
        <p:blipFill>
          <a:blip r:embed="rId2">
            <a:extLst>
              <a:ext uri="{28A0092B-C50C-407E-A947-70E740481C1C}">
                <a14:useLocalDpi xmlns:a14="http://schemas.microsoft.com/office/drawing/2010/main" val="0"/>
              </a:ext>
            </a:extLst>
          </a:blip>
          <a:srcRect/>
          <a:stretch>
            <a:fillRect/>
          </a:stretch>
        </p:blipFill>
        <p:spPr bwMode="auto">
          <a:xfrm>
            <a:off x="6349623" y="1363981"/>
            <a:ext cx="4754563" cy="3319549"/>
          </a:xfrm>
          <a:prstGeom prst="rect">
            <a:avLst/>
          </a:prstGeom>
          <a:noFill/>
          <a:ln>
            <a:noFill/>
          </a:ln>
        </p:spPr>
      </p:pic>
      <p:sp>
        <p:nvSpPr>
          <p:cNvPr id="7" name="TextBox 6">
            <a:extLst>
              <a:ext uri="{FF2B5EF4-FFF2-40B4-BE49-F238E27FC236}">
                <a16:creationId xmlns:a16="http://schemas.microsoft.com/office/drawing/2014/main" id="{567F0792-7CB2-5C14-7D05-C0FC911CB8CF}"/>
              </a:ext>
            </a:extLst>
          </p:cNvPr>
          <p:cNvSpPr txBox="1"/>
          <p:nvPr/>
        </p:nvSpPr>
        <p:spPr>
          <a:xfrm>
            <a:off x="6096000" y="4774971"/>
            <a:ext cx="5181600" cy="1200329"/>
          </a:xfrm>
          <a:prstGeom prst="rect">
            <a:avLst/>
          </a:prstGeom>
          <a:noFill/>
        </p:spPr>
        <p:txBody>
          <a:bodyPr wrap="square">
            <a:spAutoFit/>
          </a:bodyPr>
          <a:lstStyle/>
          <a:p>
            <a:pPr algn="ctr">
              <a:buNone/>
            </a:pPr>
            <a:r>
              <a:rPr lang="lt-LT" sz="1200" dirty="0">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A) ant grindų montuojamos spinduliavimo sistemos; B) lubose montuojamos spinduliavimo sistemos; (C) Sieninės spinduliavimo sistemos; d) Ant grindų ir lubų montuojamos spinduliavimo sistemos</a:t>
            </a:r>
          </a:p>
          <a:p>
            <a:pPr algn="ctr">
              <a:buNone/>
            </a:pPr>
            <a:r>
              <a:rPr lang="lt-LT" sz="1200" i="1" dirty="0">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Šaltinis</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Do</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H.Q.;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Luther</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M.B.;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Amirkhani</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M.;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Wang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Z.;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Martek</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I.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Radiant</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Conditioning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Retrofitting</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for</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Residential</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Buildings</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lt-LT" sz="1200" i="1" noProof="0" dirty="0" err="1">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Energies</a:t>
            </a:r>
            <a:r>
              <a:rPr lang="lt-LT" sz="1200" i="1" noProof="0" dirty="0">
                <a:solidFill>
                  <a:schemeClr val="accent2">
                    <a:lumMod val="75000"/>
                  </a:schemeClr>
                </a:solidFill>
                <a:effectLst/>
                <a:latin typeface="Corbel" panose="020B0503020204020204" pitchFamily="34" charset="0"/>
                <a:ea typeface="Calibri" panose="020F0502020204030204" pitchFamily="34" charset="0"/>
                <a:cs typeface="Times New Roman" panose="02020603050405020304" pitchFamily="18" charset="0"/>
              </a:rPr>
              <a:t> 2022, 15, 449. https://doi.org/10.3390/en15020449</a:t>
            </a:r>
          </a:p>
        </p:txBody>
      </p:sp>
    </p:spTree>
    <p:extLst>
      <p:ext uri="{BB962C8B-B14F-4D97-AF65-F5344CB8AC3E}">
        <p14:creationId xmlns:p14="http://schemas.microsoft.com/office/powerpoint/2010/main" val="319712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lt-LT" noProof="0" dirty="0"/>
              <a:t>46 Užsiėmimas</a:t>
            </a:r>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noProof="0" dirty="0"/>
              <a:t>Atvejų analizė: šilumos siurblių modernizavimas</a:t>
            </a:r>
          </a:p>
        </p:txBody>
      </p:sp>
    </p:spTree>
    <p:extLst>
      <p:ext uri="{BB962C8B-B14F-4D97-AF65-F5344CB8AC3E}">
        <p14:creationId xmlns:p14="http://schemas.microsoft.com/office/powerpoint/2010/main" val="2411651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ACA44-6582-BD80-F2D1-465BE7ED2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385AE-63FF-5DB7-89A8-8EA7B116AF23}"/>
              </a:ext>
            </a:extLst>
          </p:cNvPr>
          <p:cNvSpPr>
            <a:spLocks noGrp="1"/>
          </p:cNvSpPr>
          <p:nvPr>
            <p:ph type="title"/>
          </p:nvPr>
        </p:nvSpPr>
        <p:spPr/>
        <p:txBody>
          <a:bodyPr/>
          <a:lstStyle/>
          <a:p>
            <a:r>
              <a:rPr lang="lt-LT">
                <a:solidFill>
                  <a:srgbClr val="0070C0"/>
                </a:solidFill>
              </a:rPr>
              <a:t>Hidraulika: tylus našumo variklis</a:t>
            </a:r>
            <a:endParaRPr lang="lt-LT" noProof="0" dirty="0">
              <a:solidFill>
                <a:srgbClr val="0070C0"/>
              </a:solidFill>
            </a:endParaRPr>
          </a:p>
        </p:txBody>
      </p:sp>
      <p:sp>
        <p:nvSpPr>
          <p:cNvPr id="3" name="Content Placeholder 2">
            <a:extLst>
              <a:ext uri="{FF2B5EF4-FFF2-40B4-BE49-F238E27FC236}">
                <a16:creationId xmlns:a16="http://schemas.microsoft.com/office/drawing/2014/main" id="{FAA93A5D-DE1E-37C6-17C9-55CD6975CAC3}"/>
              </a:ext>
            </a:extLst>
          </p:cNvPr>
          <p:cNvSpPr>
            <a:spLocks noGrp="1"/>
          </p:cNvSpPr>
          <p:nvPr>
            <p:ph idx="1"/>
          </p:nvPr>
        </p:nvSpPr>
        <p:spPr>
          <a:xfrm>
            <a:off x="1143000" y="2057400"/>
            <a:ext cx="4754880" cy="3332747"/>
          </a:xfrm>
        </p:spPr>
        <p:txBody>
          <a:bodyPr>
            <a:normAutofit fontScale="92500"/>
          </a:bodyPr>
          <a:lstStyle/>
          <a:p>
            <a:pPr marL="45720" indent="0">
              <a:buNone/>
            </a:pPr>
            <a:r>
              <a:rPr lang="lt-LT" dirty="0">
                <a:solidFill>
                  <a:srgbClr val="0070C0"/>
                </a:solidFill>
              </a:rPr>
              <a:t>Šilumos siurbliai priklauso nuo stabilaus srauto, o ne nuo aukštos temperatūros.</a:t>
            </a:r>
            <a:endParaRPr lang="lt-LT" noProof="0" dirty="0">
              <a:solidFill>
                <a:srgbClr val="0070C0"/>
              </a:solidFill>
            </a:endParaRPr>
          </a:p>
          <a:p>
            <a:pPr marL="45720" indent="0">
              <a:buNone/>
            </a:pPr>
            <a:r>
              <a:rPr lang="lt-LT" b="1" dirty="0">
                <a:solidFill>
                  <a:srgbClr val="0070C0"/>
                </a:solidFill>
              </a:rPr>
              <a:t>Žingsnis po žingsnio logika:</a:t>
            </a:r>
            <a:endParaRPr lang="lt-LT" noProof="0" dirty="0">
              <a:solidFill>
                <a:srgbClr val="0070C0"/>
              </a:solidFill>
            </a:endParaRPr>
          </a:p>
          <a:p>
            <a:r>
              <a:rPr lang="lt-LT" dirty="0">
                <a:solidFill>
                  <a:srgbClr val="0070C0"/>
                </a:solidFill>
              </a:rPr>
              <a:t>Žemos temperatūros sistemoms reikalingas mažas </a:t>
            </a:r>
            <a:r>
              <a:rPr lang="el-GR" dirty="0">
                <a:solidFill>
                  <a:srgbClr val="0070C0"/>
                </a:solidFill>
              </a:rPr>
              <a:t>Δ</a:t>
            </a:r>
            <a:r>
              <a:rPr lang="lt-LT" dirty="0">
                <a:solidFill>
                  <a:srgbClr val="0070C0"/>
                </a:solidFill>
              </a:rPr>
              <a:t>T (≈ 5–7 °C)
Mažam </a:t>
            </a:r>
            <a:r>
              <a:rPr lang="el-GR" dirty="0">
                <a:solidFill>
                  <a:srgbClr val="0070C0"/>
                </a:solidFill>
              </a:rPr>
              <a:t>Δ</a:t>
            </a:r>
            <a:r>
              <a:rPr lang="lt-LT" dirty="0">
                <a:solidFill>
                  <a:srgbClr val="0070C0"/>
                </a:solidFill>
              </a:rPr>
              <a:t>T reikalingas tinkamas srautas
Teisingam srautui reikalingas balansavimas ir slėgio valdymas</a:t>
            </a:r>
            <a:endParaRPr lang="lt-LT" noProof="0" dirty="0">
              <a:solidFill>
                <a:srgbClr val="0070C0"/>
              </a:solidFill>
            </a:endParaRPr>
          </a:p>
        </p:txBody>
      </p:sp>
      <p:sp>
        <p:nvSpPr>
          <p:cNvPr id="4" name="Content Placeholder 3">
            <a:extLst>
              <a:ext uri="{FF2B5EF4-FFF2-40B4-BE49-F238E27FC236}">
                <a16:creationId xmlns:a16="http://schemas.microsoft.com/office/drawing/2014/main" id="{4CFC9695-366D-4CF8-3805-B0C9072D2ED0}"/>
              </a:ext>
            </a:extLst>
          </p:cNvPr>
          <p:cNvSpPr>
            <a:spLocks noGrp="1"/>
          </p:cNvSpPr>
          <p:nvPr>
            <p:ph idx="2"/>
          </p:nvPr>
        </p:nvSpPr>
        <p:spPr>
          <a:xfrm>
            <a:off x="6267608" y="3064042"/>
            <a:ext cx="4754880" cy="3016718"/>
          </a:xfrm>
        </p:spPr>
        <p:txBody>
          <a:bodyPr>
            <a:normAutofit fontScale="92500"/>
          </a:bodyPr>
          <a:lstStyle/>
          <a:p>
            <a:r>
              <a:rPr lang="lt-LT" dirty="0">
                <a:solidFill>
                  <a:srgbClr val="0070C0"/>
                </a:solidFill>
              </a:rPr>
              <a:t>Kintamo greičio siurbliai
Balansiniai arba nuo slėgio nepriklausomi vožtuvai
Akumuliacinės talpyklos, kad būtų išvengta trumpo darbo ciklo
Visiškai izoliuoti vamzdžiai ir jungiamosios detalės</a:t>
            </a:r>
            <a:endParaRPr lang="lt-LT" noProof="0" dirty="0">
              <a:solidFill>
                <a:srgbClr val="0070C0"/>
              </a:solidFill>
            </a:endParaRPr>
          </a:p>
        </p:txBody>
      </p:sp>
      <p:pic>
        <p:nvPicPr>
          <p:cNvPr id="6" name="Graphic 5" descr="Lightbulb and gear with solid fill">
            <a:extLst>
              <a:ext uri="{FF2B5EF4-FFF2-40B4-BE49-F238E27FC236}">
                <a16:creationId xmlns:a16="http://schemas.microsoft.com/office/drawing/2014/main" id="{2E8CC7F5-B4E2-FC2E-6013-9DA4E64502A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488103" y="1965959"/>
            <a:ext cx="1324276" cy="1409322"/>
          </a:xfrm>
          <a:prstGeom prst="rect">
            <a:avLst/>
          </a:prstGeom>
        </p:spPr>
      </p:pic>
    </p:spTree>
    <p:extLst>
      <p:ext uri="{BB962C8B-B14F-4D97-AF65-F5344CB8AC3E}">
        <p14:creationId xmlns:p14="http://schemas.microsoft.com/office/powerpoint/2010/main" val="890757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E2FD-CB3A-9B9B-E716-B442CAAFA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D6624-E4BA-D180-4BE8-80B3D04AD4E3}"/>
              </a:ext>
            </a:extLst>
          </p:cNvPr>
          <p:cNvSpPr>
            <a:spLocks noGrp="1"/>
          </p:cNvSpPr>
          <p:nvPr>
            <p:ph type="title"/>
          </p:nvPr>
        </p:nvSpPr>
        <p:spPr/>
        <p:txBody>
          <a:bodyPr/>
          <a:lstStyle/>
          <a:p>
            <a:r>
              <a:rPr lang="lt-LT" dirty="0"/>
              <a:t>50 Užsiėmimas</a:t>
            </a:r>
            <a:endParaRPr lang="lt-LT" noProof="0" dirty="0"/>
          </a:p>
        </p:txBody>
      </p:sp>
      <p:sp>
        <p:nvSpPr>
          <p:cNvPr id="3" name="Text Placeholder 2">
            <a:extLst>
              <a:ext uri="{FF2B5EF4-FFF2-40B4-BE49-F238E27FC236}">
                <a16:creationId xmlns:a16="http://schemas.microsoft.com/office/drawing/2014/main" id="{732F0F75-D5E9-A6E1-E8B6-3271FFE70761}"/>
              </a:ext>
            </a:extLst>
          </p:cNvPr>
          <p:cNvSpPr>
            <a:spLocks noGrp="1"/>
          </p:cNvSpPr>
          <p:nvPr>
            <p:ph type="body" idx="1"/>
          </p:nvPr>
        </p:nvSpPr>
        <p:spPr/>
        <p:txBody>
          <a:bodyPr/>
          <a:lstStyle/>
          <a:p>
            <a:r>
              <a:rPr lang="lt-LT"/>
              <a:t>Šilumos siurblių elektrinis integravimas</a:t>
            </a:r>
            <a:endParaRPr lang="lt-LT" noProof="0" dirty="0"/>
          </a:p>
        </p:txBody>
      </p:sp>
    </p:spTree>
    <p:extLst>
      <p:ext uri="{BB962C8B-B14F-4D97-AF65-F5344CB8AC3E}">
        <p14:creationId xmlns:p14="http://schemas.microsoft.com/office/powerpoint/2010/main" val="1545308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07FE-A680-71B0-9BD5-D0D5C889F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9FD87-9D8E-A4FC-45CA-A3D0589C5E11}"/>
              </a:ext>
            </a:extLst>
          </p:cNvPr>
          <p:cNvSpPr>
            <a:spLocks noGrp="1"/>
          </p:cNvSpPr>
          <p:nvPr>
            <p:ph type="title"/>
          </p:nvPr>
        </p:nvSpPr>
        <p:spPr/>
        <p:txBody>
          <a:bodyPr/>
          <a:lstStyle/>
          <a:p>
            <a:r>
              <a:rPr lang="lt-LT" dirty="0"/>
              <a:t>50 Užsiėmimo tikslai</a:t>
            </a:r>
            <a:endParaRPr lang="lt-LT" noProof="0" dirty="0"/>
          </a:p>
        </p:txBody>
      </p:sp>
      <p:sp>
        <p:nvSpPr>
          <p:cNvPr id="3" name="Content Placeholder 2">
            <a:extLst>
              <a:ext uri="{FF2B5EF4-FFF2-40B4-BE49-F238E27FC236}">
                <a16:creationId xmlns:a16="http://schemas.microsoft.com/office/drawing/2014/main" id="{EEAD7C02-DDF5-518B-5370-9283A0FE9C87}"/>
              </a:ext>
            </a:extLst>
          </p:cNvPr>
          <p:cNvSpPr>
            <a:spLocks noGrp="1"/>
          </p:cNvSpPr>
          <p:nvPr>
            <p:ph idx="1"/>
          </p:nvPr>
        </p:nvSpPr>
        <p:spPr>
          <a:xfrm>
            <a:off x="636493" y="1747158"/>
            <a:ext cx="10515921" cy="4348846"/>
          </a:xfrm>
        </p:spPr>
        <p:txBody>
          <a:bodyPr/>
          <a:lstStyle/>
          <a:p>
            <a:pPr lvl="0"/>
            <a:r>
              <a:rPr lang="lt-LT" dirty="0"/>
              <a:t>Suprasti senų elektros sistemų apribojimus modernizavimo scenarijuose
Suprasti pagrindinius elektros reikalavimus saugiam šilumos siurblių įrengimui
Sužinoti apie pradedančiųjų įmonių dabartinės ir didžiausios paklausos valdymo strategijas
Susipažinti su pagrindinėmis išmaniųjų tinklų integravimo koncepcijomis</a:t>
            </a:r>
            <a:endParaRPr lang="lt-LT" noProof="0" dirty="0"/>
          </a:p>
        </p:txBody>
      </p:sp>
    </p:spTree>
    <p:extLst>
      <p:ext uri="{BB962C8B-B14F-4D97-AF65-F5344CB8AC3E}">
        <p14:creationId xmlns:p14="http://schemas.microsoft.com/office/powerpoint/2010/main" val="2521021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DEDE-0077-79C5-6BED-87089985E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66459-0991-C80C-991F-2DDDF971E0D8}"/>
              </a:ext>
            </a:extLst>
          </p:cNvPr>
          <p:cNvSpPr>
            <a:spLocks noGrp="1"/>
          </p:cNvSpPr>
          <p:nvPr>
            <p:ph type="title"/>
          </p:nvPr>
        </p:nvSpPr>
        <p:spPr/>
        <p:txBody>
          <a:bodyPr/>
          <a:lstStyle/>
          <a:p>
            <a:r>
              <a:rPr lang="lt-LT" dirty="0"/>
              <a:t>50 Užsiėmimo turinys</a:t>
            </a:r>
            <a:endParaRPr lang="lt-LT" noProof="0" dirty="0"/>
          </a:p>
        </p:txBody>
      </p:sp>
      <p:graphicFrame>
        <p:nvGraphicFramePr>
          <p:cNvPr id="9" name="Content Placeholder 8">
            <a:extLst>
              <a:ext uri="{FF2B5EF4-FFF2-40B4-BE49-F238E27FC236}">
                <a16:creationId xmlns:a16="http://schemas.microsoft.com/office/drawing/2014/main" id="{E3901176-3605-9CF8-8D0E-16C62306D39D}"/>
              </a:ext>
            </a:extLst>
          </p:cNvPr>
          <p:cNvGraphicFramePr>
            <a:graphicFrameLocks noGrp="1"/>
          </p:cNvGraphicFramePr>
          <p:nvPr>
            <p:ph idx="1"/>
            <p:extLst>
              <p:ext uri="{D42A27DB-BD31-4B8C-83A1-F6EECF244321}">
                <p14:modId xmlns:p14="http://schemas.microsoft.com/office/powerpoint/2010/main" val="1709583875"/>
              </p:ext>
            </p:extLst>
          </p:nvPr>
        </p:nvGraphicFramePr>
        <p:xfrm>
          <a:off x="636588" y="883403"/>
          <a:ext cx="10379075" cy="5794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951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9453-9DE6-B011-076C-A5CA57596182}"/>
              </a:ext>
            </a:extLst>
          </p:cNvPr>
          <p:cNvSpPr>
            <a:spLocks noGrp="1"/>
          </p:cNvSpPr>
          <p:nvPr>
            <p:ph type="title"/>
          </p:nvPr>
        </p:nvSpPr>
        <p:spPr/>
        <p:txBody>
          <a:bodyPr>
            <a:normAutofit fontScale="90000"/>
          </a:bodyPr>
          <a:lstStyle/>
          <a:p>
            <a:r>
              <a:rPr lang="lt-LT" dirty="0"/>
              <a:t>⚡ Nematomas modernizavimo sėkmės stuburas</a:t>
            </a:r>
            <a:endParaRPr lang="lt-LT" noProof="0" dirty="0"/>
          </a:p>
        </p:txBody>
      </p:sp>
      <p:sp>
        <p:nvSpPr>
          <p:cNvPr id="3" name="Content Placeholder 2">
            <a:extLst>
              <a:ext uri="{FF2B5EF4-FFF2-40B4-BE49-F238E27FC236}">
                <a16:creationId xmlns:a16="http://schemas.microsoft.com/office/drawing/2014/main" id="{96CADA2E-D8A7-FA6C-3713-4ED8B546ED2D}"/>
              </a:ext>
            </a:extLst>
          </p:cNvPr>
          <p:cNvSpPr>
            <a:spLocks noGrp="1"/>
          </p:cNvSpPr>
          <p:nvPr>
            <p:ph idx="1"/>
          </p:nvPr>
        </p:nvSpPr>
        <p:spPr>
          <a:xfrm>
            <a:off x="385482" y="1425388"/>
            <a:ext cx="6848076" cy="4132730"/>
          </a:xfrm>
        </p:spPr>
        <p:txBody>
          <a:bodyPr>
            <a:normAutofit lnSpcReduction="10000"/>
          </a:bodyPr>
          <a:lstStyle/>
          <a:p>
            <a:pPr lvl="0"/>
            <a:r>
              <a:rPr lang="lt-LT" dirty="0"/>
              <a:t>Įvertinamas pagrindinis skydelis ir tiekimo talpa. - Prieš projektuodami reikia patikrinti esamą srovės stiprumą ir įtampos stabilumą.
Naudojami tinkami apsaugos įtaisai. - A arba F tipo RCD; specialūs pertraukikliai; apsauga nuo viršįtampių (SPD 2 tipas).
Įjungimo srovių valdymas. - Pirmenybę reiktų teikti inverteriniams kompresoriams arba reikia naudoti švelnaus paleidimo modulius.
Energijos atsparumo planas. - Ligoninėse ar atokiose vietovėse reikia derinti su atsarginiais generatoriais arba akumuliatorinėmis saugyklomis.</a:t>
            </a:r>
            <a:endParaRPr lang="lt-LT" noProof="0" dirty="0"/>
          </a:p>
        </p:txBody>
      </p:sp>
      <p:sp>
        <p:nvSpPr>
          <p:cNvPr id="4" name="Content Placeholder 3">
            <a:extLst>
              <a:ext uri="{FF2B5EF4-FFF2-40B4-BE49-F238E27FC236}">
                <a16:creationId xmlns:a16="http://schemas.microsoft.com/office/drawing/2014/main" id="{DEDBD638-F43B-FD51-EB0A-4B001098C8FF}"/>
              </a:ext>
            </a:extLst>
          </p:cNvPr>
          <p:cNvSpPr>
            <a:spLocks noGrp="1"/>
          </p:cNvSpPr>
          <p:nvPr>
            <p:ph idx="2"/>
          </p:nvPr>
        </p:nvSpPr>
        <p:spPr>
          <a:xfrm>
            <a:off x="7805057" y="1425388"/>
            <a:ext cx="3712028" cy="4370293"/>
          </a:xfrm>
        </p:spPr>
        <p:txBody>
          <a:bodyPr/>
          <a:lstStyle/>
          <a:p>
            <a:pPr marL="45720" indent="0">
              <a:buNone/>
            </a:pPr>
            <a:r>
              <a:rPr lang="lt-LT" b="1" noProof="0" dirty="0"/>
              <a:t> Pagrindinės išvados</a:t>
            </a:r>
          </a:p>
          <a:p>
            <a:pPr marL="45720" indent="0">
              <a:buNone/>
            </a:pPr>
            <a:r>
              <a:rPr lang="lt-LT" dirty="0"/>
              <a:t>Gerai suprojektuota elektros sistema užtikrina:</a:t>
            </a:r>
            <a:endParaRPr lang="lt-LT" noProof="0" dirty="0"/>
          </a:p>
          <a:p>
            <a:pPr marL="274320" lvl="1" indent="0">
              <a:buNone/>
            </a:pPr>
            <a:r>
              <a:rPr lang="lt-LT" dirty="0"/>
              <a:t>✔ Saugumą
✔ Tinklo suderinamumą
✔ Išlaidų optimizavimą
✔ Ilgalaikis patikimumą</a:t>
            </a:r>
            <a:endParaRPr lang="lt-LT" noProof="0" dirty="0"/>
          </a:p>
        </p:txBody>
      </p:sp>
    </p:spTree>
    <p:extLst>
      <p:ext uri="{BB962C8B-B14F-4D97-AF65-F5344CB8AC3E}">
        <p14:creationId xmlns:p14="http://schemas.microsoft.com/office/powerpoint/2010/main" val="1567419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800CD-1D42-D158-AB1B-F2653C7A7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C7670-DAC2-C8E6-E05F-CEF963E8A05F}"/>
              </a:ext>
            </a:extLst>
          </p:cNvPr>
          <p:cNvSpPr>
            <a:spLocks noGrp="1"/>
          </p:cNvSpPr>
          <p:nvPr>
            <p:ph type="title"/>
          </p:nvPr>
        </p:nvSpPr>
        <p:spPr/>
        <p:txBody>
          <a:bodyPr/>
          <a:lstStyle/>
          <a:p>
            <a:r>
              <a:rPr lang="lt-LT" dirty="0"/>
              <a:t>51 Užsiėmimas</a:t>
            </a:r>
            <a:endParaRPr lang="lt-LT" noProof="0" dirty="0"/>
          </a:p>
        </p:txBody>
      </p:sp>
      <p:sp>
        <p:nvSpPr>
          <p:cNvPr id="3" name="Text Placeholder 2">
            <a:extLst>
              <a:ext uri="{FF2B5EF4-FFF2-40B4-BE49-F238E27FC236}">
                <a16:creationId xmlns:a16="http://schemas.microsoft.com/office/drawing/2014/main" id="{7D3FF82A-FE26-B3C0-F462-51E3430F3972}"/>
              </a:ext>
            </a:extLst>
          </p:cNvPr>
          <p:cNvSpPr>
            <a:spLocks noGrp="1"/>
          </p:cNvSpPr>
          <p:nvPr>
            <p:ph type="body" idx="1"/>
          </p:nvPr>
        </p:nvSpPr>
        <p:spPr/>
        <p:txBody>
          <a:bodyPr/>
          <a:lstStyle/>
          <a:p>
            <a:r>
              <a:rPr lang="lt-LT"/>
              <a:t>Eksploatacijos pradžia ir eksploatacinių savybių patvirtinimas</a:t>
            </a:r>
            <a:endParaRPr lang="lt-LT" noProof="0" dirty="0"/>
          </a:p>
        </p:txBody>
      </p:sp>
    </p:spTree>
    <p:extLst>
      <p:ext uri="{BB962C8B-B14F-4D97-AF65-F5344CB8AC3E}">
        <p14:creationId xmlns:p14="http://schemas.microsoft.com/office/powerpoint/2010/main" val="3341386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DA4B-FDB1-8632-1A10-54DFFA395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079C6-F393-5B4B-860B-DFDDF03874CC}"/>
              </a:ext>
            </a:extLst>
          </p:cNvPr>
          <p:cNvSpPr>
            <a:spLocks noGrp="1"/>
          </p:cNvSpPr>
          <p:nvPr>
            <p:ph type="title"/>
          </p:nvPr>
        </p:nvSpPr>
        <p:spPr/>
        <p:txBody>
          <a:bodyPr/>
          <a:lstStyle/>
          <a:p>
            <a:r>
              <a:rPr lang="lt-LT" dirty="0"/>
              <a:t>51 Užsiėmimo tikslai</a:t>
            </a:r>
            <a:endParaRPr lang="lt-LT" noProof="0" dirty="0"/>
          </a:p>
        </p:txBody>
      </p:sp>
      <p:sp>
        <p:nvSpPr>
          <p:cNvPr id="3" name="Content Placeholder 2">
            <a:extLst>
              <a:ext uri="{FF2B5EF4-FFF2-40B4-BE49-F238E27FC236}">
                <a16:creationId xmlns:a16="http://schemas.microsoft.com/office/drawing/2014/main" id="{F03183F3-023D-6A3E-9213-67FA6CCCDA49}"/>
              </a:ext>
            </a:extLst>
          </p:cNvPr>
          <p:cNvSpPr>
            <a:spLocks noGrp="1"/>
          </p:cNvSpPr>
          <p:nvPr>
            <p:ph idx="1"/>
          </p:nvPr>
        </p:nvSpPr>
        <p:spPr>
          <a:xfrm>
            <a:off x="636493" y="1747158"/>
            <a:ext cx="10515921" cy="4348846"/>
          </a:xfrm>
        </p:spPr>
        <p:txBody>
          <a:bodyPr/>
          <a:lstStyle/>
          <a:p>
            <a:pPr lvl="0"/>
            <a:r>
              <a:rPr lang="lt-LT" dirty="0"/>
              <a:t>Suprasti šilumos siurblių modernizavimo tikslą ir būtinus veiksmus.
Nustatyti reikalingus pagrindinius sistemos patikrinimus prieš paleidimą, jo metu ir po jo.
Sužinoti, kaip patvirtinti našumą atliekant vertinimą ir stebėjimą.
Pritaikyti Oradea namo ir ligoninės modernizavimo patirtį.</a:t>
            </a:r>
            <a:endParaRPr lang="lt-LT" noProof="0" dirty="0"/>
          </a:p>
        </p:txBody>
      </p:sp>
    </p:spTree>
    <p:extLst>
      <p:ext uri="{BB962C8B-B14F-4D97-AF65-F5344CB8AC3E}">
        <p14:creationId xmlns:p14="http://schemas.microsoft.com/office/powerpoint/2010/main" val="1750855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6543-508B-7552-BCE1-BB0E9037F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02B88-718B-FFB3-A919-48C984432D37}"/>
              </a:ext>
            </a:extLst>
          </p:cNvPr>
          <p:cNvSpPr>
            <a:spLocks noGrp="1"/>
          </p:cNvSpPr>
          <p:nvPr>
            <p:ph type="title"/>
          </p:nvPr>
        </p:nvSpPr>
        <p:spPr/>
        <p:txBody>
          <a:bodyPr/>
          <a:lstStyle/>
          <a:p>
            <a:r>
              <a:rPr lang="lt-LT" dirty="0"/>
              <a:t>51 Užsiėmimo turinys</a:t>
            </a:r>
            <a:endParaRPr lang="lt-LT" noProof="0" dirty="0"/>
          </a:p>
        </p:txBody>
      </p:sp>
      <p:graphicFrame>
        <p:nvGraphicFramePr>
          <p:cNvPr id="9" name="Content Placeholder 8">
            <a:extLst>
              <a:ext uri="{FF2B5EF4-FFF2-40B4-BE49-F238E27FC236}">
                <a16:creationId xmlns:a16="http://schemas.microsoft.com/office/drawing/2014/main" id="{8153F5E2-AA45-E790-DDC8-C9F085F31C2C}"/>
              </a:ext>
            </a:extLst>
          </p:cNvPr>
          <p:cNvGraphicFramePr>
            <a:graphicFrameLocks noGrp="1"/>
          </p:cNvGraphicFramePr>
          <p:nvPr>
            <p:ph idx="1"/>
            <p:extLst>
              <p:ext uri="{D42A27DB-BD31-4B8C-83A1-F6EECF244321}">
                <p14:modId xmlns:p14="http://schemas.microsoft.com/office/powerpoint/2010/main" val="2904683691"/>
              </p:ext>
            </p:extLst>
          </p:nvPr>
        </p:nvGraphicFramePr>
        <p:xfrm>
          <a:off x="636588" y="867905"/>
          <a:ext cx="10379075" cy="581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4385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AC1C-53F7-B5AF-5385-DF1C5BE295D8}"/>
              </a:ext>
            </a:extLst>
          </p:cNvPr>
          <p:cNvSpPr>
            <a:spLocks noGrp="1"/>
          </p:cNvSpPr>
          <p:nvPr>
            <p:ph type="title"/>
          </p:nvPr>
        </p:nvSpPr>
        <p:spPr/>
        <p:txBody>
          <a:bodyPr/>
          <a:lstStyle/>
          <a:p>
            <a:r>
              <a:rPr lang="lt-LT" dirty="0">
                <a:latin typeface="Corbel" panose="020B0503020204020204" pitchFamily="34" charset="0"/>
              </a:rPr>
              <a:t>Kas yra paleidimas?</a:t>
            </a:r>
            <a:endParaRPr lang="lt-LT" noProof="0" dirty="0">
              <a:latin typeface="Corbel" panose="020B0503020204020204" pitchFamily="34" charset="0"/>
            </a:endParaRPr>
          </a:p>
        </p:txBody>
      </p:sp>
      <p:sp>
        <p:nvSpPr>
          <p:cNvPr id="3" name="Text Placeholder 2">
            <a:extLst>
              <a:ext uri="{FF2B5EF4-FFF2-40B4-BE49-F238E27FC236}">
                <a16:creationId xmlns:a16="http://schemas.microsoft.com/office/drawing/2014/main" id="{42A85B84-6AA1-CCAB-0DED-1B91F29044AF}"/>
              </a:ext>
            </a:extLst>
          </p:cNvPr>
          <p:cNvSpPr>
            <a:spLocks noGrp="1"/>
          </p:cNvSpPr>
          <p:nvPr>
            <p:ph type="body" idx="1"/>
          </p:nvPr>
        </p:nvSpPr>
        <p:spPr/>
        <p:txBody>
          <a:bodyPr/>
          <a:lstStyle/>
          <a:p>
            <a:r>
              <a:rPr lang="lt-LT" dirty="0">
                <a:latin typeface="Corbel" panose="020B0503020204020204" pitchFamily="34" charset="0"/>
              </a:rPr>
              <a:t>Prieš paleisdami įsitikinkite, kad sistema paruošta</a:t>
            </a:r>
            <a:endParaRPr lang="lt-LT" noProof="0" dirty="0">
              <a:latin typeface="Corbel" panose="020B0503020204020204" pitchFamily="34" charset="0"/>
            </a:endParaRPr>
          </a:p>
        </p:txBody>
      </p:sp>
      <p:sp>
        <p:nvSpPr>
          <p:cNvPr id="5" name="Text Placeholder 4">
            <a:extLst>
              <a:ext uri="{FF2B5EF4-FFF2-40B4-BE49-F238E27FC236}">
                <a16:creationId xmlns:a16="http://schemas.microsoft.com/office/drawing/2014/main" id="{A0501BC2-1F36-0AEA-D287-AC013647E16D}"/>
              </a:ext>
            </a:extLst>
          </p:cNvPr>
          <p:cNvSpPr>
            <a:spLocks noGrp="1"/>
          </p:cNvSpPr>
          <p:nvPr>
            <p:ph type="body" idx="3"/>
          </p:nvPr>
        </p:nvSpPr>
        <p:spPr/>
        <p:txBody>
          <a:bodyPr/>
          <a:lstStyle/>
          <a:p>
            <a:r>
              <a:rPr lang="lt-LT">
                <a:latin typeface="Corbel" panose="020B0503020204020204" pitchFamily="34" charset="0"/>
              </a:rPr>
              <a:t>Modifikavimo funkcinis bandymas</a:t>
            </a:r>
            <a:endParaRPr lang="lt-LT" noProof="0" dirty="0">
              <a:latin typeface="Corbel" panose="020B0503020204020204" pitchFamily="34" charset="0"/>
            </a:endParaRPr>
          </a:p>
        </p:txBody>
      </p:sp>
      <p:graphicFrame>
        <p:nvGraphicFramePr>
          <p:cNvPr id="10" name="Content Placeholder 9">
            <a:extLst>
              <a:ext uri="{FF2B5EF4-FFF2-40B4-BE49-F238E27FC236}">
                <a16:creationId xmlns:a16="http://schemas.microsoft.com/office/drawing/2014/main" id="{FF506296-C5A5-135C-B6E1-A019AB4ECB16}"/>
              </a:ext>
            </a:extLst>
          </p:cNvPr>
          <p:cNvGraphicFramePr>
            <a:graphicFrameLocks noGrp="1"/>
          </p:cNvGraphicFramePr>
          <p:nvPr>
            <p:ph idx="4"/>
            <p:extLst>
              <p:ext uri="{D42A27DB-BD31-4B8C-83A1-F6EECF244321}">
                <p14:modId xmlns:p14="http://schemas.microsoft.com/office/powerpoint/2010/main" val="1602462161"/>
              </p:ext>
            </p:extLst>
          </p:nvPr>
        </p:nvGraphicFramePr>
        <p:xfrm>
          <a:off x="6269172" y="2617163"/>
          <a:ext cx="5494176" cy="3592173"/>
        </p:xfrm>
        <a:graphic>
          <a:graphicData uri="http://schemas.openxmlformats.org/drawingml/2006/table">
            <a:tbl>
              <a:tblPr firstRow="1" firstCol="1" bandRow="1">
                <a:tableStyleId>{5C22544A-7EE6-4342-B048-85BDC9FD1C3A}</a:tableStyleId>
              </a:tblPr>
              <a:tblGrid>
                <a:gridCol w="1286386">
                  <a:extLst>
                    <a:ext uri="{9D8B030D-6E8A-4147-A177-3AD203B41FA5}">
                      <a16:colId xmlns:a16="http://schemas.microsoft.com/office/drawing/2014/main" val="2639927012"/>
                    </a:ext>
                  </a:extLst>
                </a:gridCol>
                <a:gridCol w="1952786">
                  <a:extLst>
                    <a:ext uri="{9D8B030D-6E8A-4147-A177-3AD203B41FA5}">
                      <a16:colId xmlns:a16="http://schemas.microsoft.com/office/drawing/2014/main" val="2947883329"/>
                    </a:ext>
                  </a:extLst>
                </a:gridCol>
                <a:gridCol w="2255004">
                  <a:extLst>
                    <a:ext uri="{9D8B030D-6E8A-4147-A177-3AD203B41FA5}">
                      <a16:colId xmlns:a16="http://schemas.microsoft.com/office/drawing/2014/main" val="3019813572"/>
                    </a:ext>
                  </a:extLst>
                </a:gridCol>
              </a:tblGrid>
              <a:tr h="475607">
                <a:tc>
                  <a:txBody>
                    <a:bodyPr/>
                    <a:lstStyle/>
                    <a:p>
                      <a:pPr algn="just">
                        <a:lnSpc>
                          <a:spcPct val="107000"/>
                        </a:lnSpc>
                        <a:spcAft>
                          <a:spcPts val="800"/>
                        </a:spcAft>
                        <a:buNone/>
                      </a:pPr>
                      <a:r>
                        <a:rPr lang="lt-LT" sz="1400" kern="100" noProof="0" dirty="0">
                          <a:effectLst/>
                          <a:latin typeface="Corbel" panose="020B0503020204020204" pitchFamily="34" charset="0"/>
                        </a:rPr>
                        <a:t>Posistemis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Patikrinimas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Tikslas / stebėjimas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1144001015"/>
                  </a:ext>
                </a:extLst>
              </a:tr>
              <a:tr h="475607">
                <a:tc>
                  <a:txBody>
                    <a:bodyPr/>
                    <a:lstStyle/>
                    <a:p>
                      <a:pPr algn="just">
                        <a:lnSpc>
                          <a:spcPct val="107000"/>
                        </a:lnSpc>
                        <a:spcAft>
                          <a:spcPts val="800"/>
                        </a:spcAft>
                        <a:buNone/>
                      </a:pPr>
                      <a:r>
                        <a:rPr lang="lt-LT" sz="1400" kern="100" noProof="0" dirty="0">
                          <a:effectLst/>
                          <a:latin typeface="Corbel" panose="020B0503020204020204" pitchFamily="34" charset="0"/>
                        </a:rPr>
                        <a:t>Kompresorius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Sklandus paleidimas, be vibracijos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Laipsniškas padidinimas naudojant keitiklį</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986310794"/>
                  </a:ext>
                </a:extLst>
              </a:tr>
              <a:tr h="475607">
                <a:tc>
                  <a:txBody>
                    <a:bodyPr/>
                    <a:lstStyle/>
                    <a:p>
                      <a:pPr algn="just">
                        <a:lnSpc>
                          <a:spcPct val="107000"/>
                        </a:lnSpc>
                        <a:spcAft>
                          <a:spcPts val="800"/>
                        </a:spcAft>
                        <a:buNone/>
                      </a:pPr>
                      <a:r>
                        <a:rPr lang="lt-LT" sz="1400" kern="100" noProof="0" dirty="0">
                          <a:effectLst/>
                          <a:latin typeface="Corbel" panose="020B0503020204020204" pitchFamily="34" charset="0"/>
                        </a:rPr>
                        <a:t>Cirkuliaciniai siurbliai</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Srautas patvirtintas skaitikliais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Stabilus ±5 % projektinio srauto ribose</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1493984862"/>
                  </a:ext>
                </a:extLst>
              </a:tr>
              <a:tr h="539387">
                <a:tc>
                  <a:txBody>
                    <a:bodyPr/>
                    <a:lstStyle/>
                    <a:p>
                      <a:pPr algn="just">
                        <a:lnSpc>
                          <a:spcPct val="107000"/>
                        </a:lnSpc>
                        <a:spcAft>
                          <a:spcPts val="800"/>
                        </a:spcAft>
                        <a:buNone/>
                      </a:pPr>
                      <a:r>
                        <a:rPr lang="el-GR" sz="1400" kern="100" noProof="0" dirty="0">
                          <a:effectLst/>
                          <a:latin typeface="Corbel" panose="020B0503020204020204" pitchFamily="34" charset="0"/>
                        </a:rPr>
                        <a:t>Δ</a:t>
                      </a:r>
                      <a:r>
                        <a:rPr lang="lt-LT" sz="1400" kern="100" noProof="0" dirty="0">
                          <a:effectLst/>
                          <a:latin typeface="Corbel" panose="020B0503020204020204" pitchFamily="34" charset="0"/>
                        </a:rPr>
                        <a:t>T (šildymas)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Tiekimas – grąžinimas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5–7 °C</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3206410810"/>
                  </a:ext>
                </a:extLst>
              </a:tr>
              <a:tr h="475607">
                <a:tc>
                  <a:txBody>
                    <a:bodyPr/>
                    <a:lstStyle/>
                    <a:p>
                      <a:pPr algn="just">
                        <a:lnSpc>
                          <a:spcPct val="107000"/>
                        </a:lnSpc>
                        <a:spcAft>
                          <a:spcPts val="800"/>
                        </a:spcAft>
                        <a:buNone/>
                      </a:pPr>
                      <a:r>
                        <a:rPr lang="el-GR" sz="1400" kern="100" noProof="0" dirty="0">
                          <a:effectLst/>
                          <a:latin typeface="Corbel" panose="020B0503020204020204" pitchFamily="34" charset="0"/>
                        </a:rPr>
                        <a:t>Δ</a:t>
                      </a:r>
                      <a:r>
                        <a:rPr lang="lt-LT" sz="1400" kern="100" noProof="0" dirty="0">
                          <a:effectLst/>
                          <a:latin typeface="Corbel" panose="020B0503020204020204" pitchFamily="34" charset="0"/>
                        </a:rPr>
                        <a:t>T (aušinimas)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Tiekimas – grąžinimas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3–5 °C</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1218273334"/>
                  </a:ext>
                </a:extLst>
              </a:tr>
              <a:tr h="475607">
                <a:tc>
                  <a:txBody>
                    <a:bodyPr/>
                    <a:lstStyle/>
                    <a:p>
                      <a:pPr algn="just">
                        <a:lnSpc>
                          <a:spcPct val="107000"/>
                        </a:lnSpc>
                        <a:spcAft>
                          <a:spcPts val="800"/>
                        </a:spcAft>
                        <a:buNone/>
                      </a:pPr>
                      <a:r>
                        <a:rPr lang="lt-LT" sz="1400" kern="100" noProof="0" dirty="0">
                          <a:effectLst/>
                          <a:latin typeface="Corbel" panose="020B0503020204020204" pitchFamily="34" charset="0"/>
                        </a:rPr>
                        <a:t>Karštas vanduo (jei yra)</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Atkūrimo laiko bandymas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Pagal specifikaciją</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1377206221"/>
                  </a:ext>
                </a:extLst>
              </a:tr>
              <a:tr h="475607">
                <a:tc>
                  <a:txBody>
                    <a:bodyPr/>
                    <a:lstStyle/>
                    <a:p>
                      <a:pPr algn="just">
                        <a:lnSpc>
                          <a:spcPct val="107000"/>
                        </a:lnSpc>
                        <a:spcAft>
                          <a:spcPts val="800"/>
                        </a:spcAft>
                        <a:buNone/>
                      </a:pPr>
                      <a:r>
                        <a:rPr lang="lt-LT" sz="1400" kern="100" noProof="0" dirty="0">
                          <a:effectLst/>
                          <a:latin typeface="Corbel" panose="020B0503020204020204" pitchFamily="34" charset="0"/>
                        </a:rPr>
                        <a:t>Atitirpinimas (tik iš oro šaltinio)</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Patvirtintas automatinis ciklas</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tc>
                  <a:txBody>
                    <a:bodyPr/>
                    <a:lstStyle/>
                    <a:p>
                      <a:pPr algn="just">
                        <a:lnSpc>
                          <a:spcPct val="107000"/>
                        </a:lnSpc>
                        <a:spcAft>
                          <a:spcPts val="800"/>
                        </a:spcAft>
                        <a:buNone/>
                      </a:pPr>
                      <a:r>
                        <a:rPr lang="lt-LT" sz="1400" kern="100" noProof="0" dirty="0">
                          <a:effectLst/>
                          <a:latin typeface="Corbel" panose="020B0503020204020204" pitchFamily="34" charset="0"/>
                        </a:rPr>
                        <a:t>Užbaigti per</a:t>
                      </a:r>
                      <a:endParaRPr lang="lt-LT" sz="14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3027" marR="33027" marT="0" marB="0"/>
                </a:tc>
                <a:extLst>
                  <a:ext uri="{0D108BD9-81ED-4DB2-BD59-A6C34878D82A}">
                    <a16:rowId xmlns:a16="http://schemas.microsoft.com/office/drawing/2014/main" val="1602270924"/>
                  </a:ext>
                </a:extLst>
              </a:tr>
            </a:tbl>
          </a:graphicData>
        </a:graphic>
      </p:graphicFrame>
      <p:graphicFrame>
        <p:nvGraphicFramePr>
          <p:cNvPr id="9" name="Content Placeholder 8">
            <a:extLst>
              <a:ext uri="{FF2B5EF4-FFF2-40B4-BE49-F238E27FC236}">
                <a16:creationId xmlns:a16="http://schemas.microsoft.com/office/drawing/2014/main" id="{132AD12C-8647-7473-481E-3276A7E280A3}"/>
              </a:ext>
            </a:extLst>
          </p:cNvPr>
          <p:cNvGraphicFramePr>
            <a:graphicFrameLocks noGrp="1"/>
          </p:cNvGraphicFramePr>
          <p:nvPr>
            <p:ph idx="2"/>
            <p:extLst>
              <p:ext uri="{D42A27DB-BD31-4B8C-83A1-F6EECF244321}">
                <p14:modId xmlns:p14="http://schemas.microsoft.com/office/powerpoint/2010/main" val="4077864468"/>
              </p:ext>
            </p:extLst>
          </p:nvPr>
        </p:nvGraphicFramePr>
        <p:xfrm>
          <a:off x="1143000" y="2720975"/>
          <a:ext cx="4754563" cy="3384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174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5190-FD6A-BE90-1B4B-CAFE46E88CEA}"/>
              </a:ext>
            </a:extLst>
          </p:cNvPr>
          <p:cNvSpPr>
            <a:spLocks noGrp="1"/>
          </p:cNvSpPr>
          <p:nvPr>
            <p:ph type="title"/>
          </p:nvPr>
        </p:nvSpPr>
        <p:spPr/>
        <p:txBody>
          <a:bodyPr>
            <a:normAutofit/>
          </a:bodyPr>
          <a:lstStyle/>
          <a:p>
            <a:r>
              <a:rPr lang="lt-LT"/>
              <a:t>Modernizavimo veiksmingumo patvirtinimas</a:t>
            </a:r>
            <a:endParaRPr lang="lt-LT" noProof="0" dirty="0"/>
          </a:p>
        </p:txBody>
      </p:sp>
      <p:graphicFrame>
        <p:nvGraphicFramePr>
          <p:cNvPr id="5" name="Content Placeholder 4">
            <a:extLst>
              <a:ext uri="{FF2B5EF4-FFF2-40B4-BE49-F238E27FC236}">
                <a16:creationId xmlns:a16="http://schemas.microsoft.com/office/drawing/2014/main" id="{DEF788CE-0C3E-EB51-D103-AD0ABB52D328}"/>
              </a:ext>
            </a:extLst>
          </p:cNvPr>
          <p:cNvGraphicFramePr>
            <a:graphicFrameLocks noGrp="1"/>
          </p:cNvGraphicFramePr>
          <p:nvPr>
            <p:ph idx="1"/>
            <p:extLst>
              <p:ext uri="{D42A27DB-BD31-4B8C-83A1-F6EECF244321}">
                <p14:modId xmlns:p14="http://schemas.microsoft.com/office/powerpoint/2010/main" val="2781265430"/>
              </p:ext>
            </p:extLst>
          </p:nvPr>
        </p:nvGraphicFramePr>
        <p:xfrm>
          <a:off x="484414" y="1039906"/>
          <a:ext cx="5083629" cy="5275560"/>
        </p:xfrm>
        <a:graphic>
          <a:graphicData uri="http://schemas.openxmlformats.org/drawingml/2006/table">
            <a:tbl>
              <a:tblPr firstRow="1" firstCol="1" bandRow="1">
                <a:tableStyleId>{5C22544A-7EE6-4342-B048-85BDC9FD1C3A}</a:tableStyleId>
              </a:tblPr>
              <a:tblGrid>
                <a:gridCol w="1694543">
                  <a:extLst>
                    <a:ext uri="{9D8B030D-6E8A-4147-A177-3AD203B41FA5}">
                      <a16:colId xmlns:a16="http://schemas.microsoft.com/office/drawing/2014/main" val="1121690886"/>
                    </a:ext>
                  </a:extLst>
                </a:gridCol>
                <a:gridCol w="1694543">
                  <a:extLst>
                    <a:ext uri="{9D8B030D-6E8A-4147-A177-3AD203B41FA5}">
                      <a16:colId xmlns:a16="http://schemas.microsoft.com/office/drawing/2014/main" val="3072820197"/>
                    </a:ext>
                  </a:extLst>
                </a:gridCol>
                <a:gridCol w="1694543">
                  <a:extLst>
                    <a:ext uri="{9D8B030D-6E8A-4147-A177-3AD203B41FA5}">
                      <a16:colId xmlns:a16="http://schemas.microsoft.com/office/drawing/2014/main" val="1470164673"/>
                    </a:ext>
                  </a:extLst>
                </a:gridCol>
              </a:tblGrid>
              <a:tr h="790896">
                <a:tc>
                  <a:txBody>
                    <a:bodyPr/>
                    <a:lstStyle/>
                    <a:p>
                      <a:pPr algn="just">
                        <a:lnSpc>
                          <a:spcPct val="107000"/>
                        </a:lnSpc>
                        <a:spcAft>
                          <a:spcPts val="800"/>
                        </a:spcAft>
                        <a:buNone/>
                      </a:pPr>
                      <a:r>
                        <a:rPr lang="lt-LT" sz="2000" kern="100" noProof="0" dirty="0">
                          <a:effectLst/>
                          <a:latin typeface="Corbel" panose="020B0503020204020204" pitchFamily="34" charset="0"/>
                        </a:rPr>
                        <a:t>Įvertinama</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Formulė / metodas</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Siektina reikšmė</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285238374"/>
                  </a:ext>
                </a:extLst>
              </a:tr>
              <a:tr h="1439772">
                <a:tc>
                  <a:txBody>
                    <a:bodyPr/>
                    <a:lstStyle/>
                    <a:p>
                      <a:pPr algn="just">
                        <a:lnSpc>
                          <a:spcPct val="107000"/>
                        </a:lnSpc>
                        <a:spcAft>
                          <a:spcPts val="800"/>
                        </a:spcAft>
                        <a:buNone/>
                      </a:pPr>
                      <a:r>
                        <a:rPr lang="lt-LT" sz="2000" kern="100" noProof="0" dirty="0">
                          <a:effectLst/>
                          <a:latin typeface="Corbel" panose="020B0503020204020204" pitchFamily="34" charset="0"/>
                        </a:rPr>
                        <a:t>COP (momentinis)</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Šildymo galia ÷ elektros įvestis</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&gt;2.5 (priklausomai nuo temperatūros)</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3964894105"/>
                  </a:ext>
                </a:extLst>
              </a:tr>
              <a:tr h="790896">
                <a:tc>
                  <a:txBody>
                    <a:bodyPr/>
                    <a:lstStyle/>
                    <a:p>
                      <a:pPr algn="l">
                        <a:lnSpc>
                          <a:spcPct val="107000"/>
                        </a:lnSpc>
                        <a:spcAft>
                          <a:spcPts val="800"/>
                        </a:spcAft>
                        <a:buNone/>
                      </a:pPr>
                      <a:r>
                        <a:rPr lang="el-GR" sz="2000" kern="100" noProof="0" dirty="0">
                          <a:effectLst/>
                          <a:latin typeface="Corbel" panose="020B0503020204020204" pitchFamily="34" charset="0"/>
                        </a:rPr>
                        <a:t>Δ</a:t>
                      </a:r>
                      <a:r>
                        <a:rPr lang="lt-LT" sz="2000" kern="100" noProof="0" dirty="0">
                          <a:effectLst/>
                          <a:latin typeface="Corbel" panose="020B0503020204020204" pitchFamily="34" charset="0"/>
                        </a:rPr>
                        <a:t>T tarp emiterių</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Srauto temperatūra – grįžtamoji temperatūra</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3–7°C</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944678111"/>
                  </a:ext>
                </a:extLst>
              </a:tr>
              <a:tr h="790896">
                <a:tc>
                  <a:txBody>
                    <a:bodyPr/>
                    <a:lstStyle/>
                    <a:p>
                      <a:pPr algn="just">
                        <a:lnSpc>
                          <a:spcPct val="107000"/>
                        </a:lnSpc>
                        <a:spcAft>
                          <a:spcPts val="800"/>
                        </a:spcAft>
                        <a:buNone/>
                      </a:pPr>
                      <a:r>
                        <a:rPr lang="lt-LT" sz="2000" kern="100" noProof="0" dirty="0">
                          <a:effectLst/>
                          <a:latin typeface="Corbel" panose="020B0503020204020204" pitchFamily="34" charset="0"/>
                        </a:rPr>
                        <a:t>Elektros</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dirty="0"/>
                        <a:t>Replinis </a:t>
                      </a:r>
                      <a:r>
                        <a:rPr lang="lt-LT" sz="2000" dirty="0" err="1"/>
                        <a:t>ampermetras</a:t>
                      </a:r>
                      <a:r>
                        <a:rPr lang="lt-LT" sz="2000" dirty="0"/>
                        <a:t> + įtampa</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Atitinka nominalią specifikaciją</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726294112"/>
                  </a:ext>
                </a:extLst>
              </a:tr>
              <a:tr h="790896">
                <a:tc>
                  <a:txBody>
                    <a:bodyPr/>
                    <a:lstStyle/>
                    <a:p>
                      <a:pPr algn="just">
                        <a:lnSpc>
                          <a:spcPct val="107000"/>
                        </a:lnSpc>
                        <a:spcAft>
                          <a:spcPts val="800"/>
                        </a:spcAft>
                        <a:buNone/>
                      </a:pPr>
                      <a:r>
                        <a:rPr lang="lt-LT" sz="2000" kern="100" noProof="0" dirty="0">
                          <a:effectLst/>
                          <a:latin typeface="Corbel" panose="020B0503020204020204" pitchFamily="34" charset="0"/>
                        </a:rPr>
                        <a:t>Kambario temperatūra</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l">
                        <a:lnSpc>
                          <a:spcPct val="107000"/>
                        </a:lnSpc>
                        <a:spcAft>
                          <a:spcPts val="800"/>
                        </a:spcAft>
                        <a:buNone/>
                      </a:pPr>
                      <a:r>
                        <a:rPr lang="lt-LT" sz="2000" kern="100" noProof="0" dirty="0">
                          <a:effectLst/>
                          <a:latin typeface="Corbel" panose="020B0503020204020204" pitchFamily="34" charset="0"/>
                        </a:rPr>
                        <a:t>Oro jutiklis zonoje</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2000" kern="100" noProof="0" dirty="0">
                          <a:effectLst/>
                          <a:latin typeface="Corbel" panose="020B0503020204020204" pitchFamily="34" charset="0"/>
                        </a:rPr>
                        <a:t>Nustatyta vertė ±1°C</a:t>
                      </a:r>
                      <a:endParaRPr lang="lt-LT" sz="20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167860805"/>
                  </a:ext>
                </a:extLst>
              </a:tr>
            </a:tbl>
          </a:graphicData>
        </a:graphic>
      </p:graphicFrame>
      <p:sp>
        <p:nvSpPr>
          <p:cNvPr id="7" name="TextBox 6">
            <a:extLst>
              <a:ext uri="{FF2B5EF4-FFF2-40B4-BE49-F238E27FC236}">
                <a16:creationId xmlns:a16="http://schemas.microsoft.com/office/drawing/2014/main" id="{A61E706A-3511-6134-7431-48254B5DFE5F}"/>
              </a:ext>
            </a:extLst>
          </p:cNvPr>
          <p:cNvSpPr txBox="1"/>
          <p:nvPr/>
        </p:nvSpPr>
        <p:spPr>
          <a:xfrm>
            <a:off x="5720763" y="1039906"/>
            <a:ext cx="5800725" cy="5242782"/>
          </a:xfrm>
          <a:prstGeom prst="rect">
            <a:avLst/>
          </a:prstGeom>
          <a:noFill/>
        </p:spPr>
        <p:txBody>
          <a:bodyPr wrap="square">
            <a:spAutoFit/>
          </a:bodyPr>
          <a:lstStyle/>
          <a:p>
            <a:pPr algn="just">
              <a:lnSpc>
                <a:spcPct val="107000"/>
              </a:lnSpc>
              <a:spcAft>
                <a:spcPts val="800"/>
              </a:spcAft>
              <a:buNone/>
            </a:pPr>
            <a:r>
              <a:rPr lang="lt-LT" b="1" kern="100" dirty="0">
                <a:latin typeface="Corbel" panose="020B0503020204020204" pitchFamily="34" charset="0"/>
                <a:ea typeface="Calibri" panose="020F0502020204030204" pitchFamily="34" charset="0"/>
                <a:cs typeface="Times New Roman" panose="02020603050405020304" pitchFamily="18" charset="0"/>
              </a:rPr>
              <a:t>Praktiniai patarimai</a:t>
            </a:r>
            <a:endParaRPr lang="lt-LT" sz="1800" kern="100" noProof="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lt-LT" kern="100" dirty="0">
                <a:latin typeface="Corbel" panose="020B0503020204020204" pitchFamily="34" charset="0"/>
                <a:ea typeface="Calibri" panose="020F0502020204030204" pitchFamily="34" charset="0"/>
                <a:cs typeface="Times New Roman" panose="02020603050405020304" pitchFamily="18" charset="0"/>
              </a:rPr>
              <a:t>Laikykitės EN 14336 vandens šildymo sistemų kontrolinių sąrašų.
Prieš įjungdami elektros energiją, visada patikrinkite </a:t>
            </a:r>
            <a:r>
              <a:rPr lang="el-GR" kern="100" dirty="0">
                <a:latin typeface="Corbel" panose="020B0503020204020204" pitchFamily="34" charset="0"/>
                <a:ea typeface="Calibri" panose="020F0502020204030204" pitchFamily="34" charset="0"/>
                <a:cs typeface="Times New Roman" panose="02020603050405020304" pitchFamily="18" charset="0"/>
              </a:rPr>
              <a:t>Δ</a:t>
            </a:r>
            <a:r>
              <a:rPr lang="lt-LT" kern="100" dirty="0">
                <a:latin typeface="Corbel" panose="020B0503020204020204" pitchFamily="34" charset="0"/>
                <a:ea typeface="Calibri" panose="020F0502020204030204" pitchFamily="34" charset="0"/>
                <a:cs typeface="Times New Roman" panose="02020603050405020304" pitchFamily="18" charset="0"/>
              </a:rPr>
              <a:t>T ir srautą.
Dokumentuokite visus rodmenis – įtraukite ekrano kopijas iš BMS arba registratoriaus.
Naudokite replinius matuoklius ir IR termografiją, kad patvirtintumėte kompresoriaus ir vamzdynų veikimą.
Sistemos stabilizuojamos 48 valandas iki galutinio SCOP patvirtinimo.
Pateikite klientui aiškų "Vartotojo eksploatacijos vadovą".
Suplanuokite pirmąjį tolesnį patikrinimą praėjus                 3 mėnesiams po perdavimo.</a:t>
            </a:r>
            <a:endParaRPr lang="lt-LT" sz="1800" kern="100" noProof="0"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541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DF04-C3DC-EB20-B581-45704158A0B8}"/>
              </a:ext>
            </a:extLst>
          </p:cNvPr>
          <p:cNvSpPr>
            <a:spLocks noGrp="1"/>
          </p:cNvSpPr>
          <p:nvPr>
            <p:ph type="title"/>
          </p:nvPr>
        </p:nvSpPr>
        <p:spPr/>
        <p:txBody>
          <a:bodyPr/>
          <a:lstStyle/>
          <a:p>
            <a:r>
              <a:rPr lang="lt-LT" noProof="0" dirty="0"/>
              <a:t>46 Užsiėmimo tikslai</a:t>
            </a:r>
          </a:p>
        </p:txBody>
      </p:sp>
      <p:sp>
        <p:nvSpPr>
          <p:cNvPr id="3" name="Content Placeholder 2">
            <a:extLst>
              <a:ext uri="{FF2B5EF4-FFF2-40B4-BE49-F238E27FC236}">
                <a16:creationId xmlns:a16="http://schemas.microsoft.com/office/drawing/2014/main" id="{3D9788AF-03DE-0C92-6757-39A4EA84C922}"/>
              </a:ext>
            </a:extLst>
          </p:cNvPr>
          <p:cNvSpPr>
            <a:spLocks noGrp="1"/>
          </p:cNvSpPr>
          <p:nvPr>
            <p:ph idx="1"/>
          </p:nvPr>
        </p:nvSpPr>
        <p:spPr>
          <a:xfrm>
            <a:off x="636493" y="1747158"/>
            <a:ext cx="6685891" cy="4348846"/>
          </a:xfrm>
        </p:spPr>
        <p:txBody>
          <a:bodyPr/>
          <a:lstStyle/>
          <a:p>
            <a:r>
              <a:rPr lang="lt-LT" sz="2000" noProof="0" dirty="0"/>
              <a:t>Nustatyti pagrindinius techninius ir organizacinius iššūkius, susijusius su esamų šildymo sistemų modernizavimu panaudojant šilumos siurblius.
Susipažinti su realiais gyvenamųjų ir negyvenamųjų pastatų modernizavimo pavyzdžiais.
Susieti techninius ir ekonominius rezultatus su praktinėmis modernizavimo strategijomis.
Nustatyti techninius, ekonominius ir su komfortu susijusius iššūkius.
Suprasti, kaip paskaitos medžiaga virsta praktinėmis strategijomis</a:t>
            </a:r>
            <a:endParaRPr lang="lt-LT" noProof="0" dirty="0"/>
          </a:p>
        </p:txBody>
      </p:sp>
      <p:pic>
        <p:nvPicPr>
          <p:cNvPr id="4" name="Picture 3">
            <a:extLst>
              <a:ext uri="{FF2B5EF4-FFF2-40B4-BE49-F238E27FC236}">
                <a16:creationId xmlns:a16="http://schemas.microsoft.com/office/drawing/2014/main" id="{08207F55-66E8-75FA-A5B2-26EB9662A5E1}"/>
              </a:ext>
            </a:extLst>
          </p:cNvPr>
          <p:cNvPicPr>
            <a:picLocks noChangeAspect="1"/>
          </p:cNvPicPr>
          <p:nvPr/>
        </p:nvPicPr>
        <p:blipFill>
          <a:blip r:embed="rId3"/>
          <a:stretch>
            <a:fillRect/>
          </a:stretch>
        </p:blipFill>
        <p:spPr>
          <a:xfrm>
            <a:off x="7322385" y="1143000"/>
            <a:ext cx="4233121" cy="4233121"/>
          </a:xfrm>
          <a:prstGeom prst="rect">
            <a:avLst/>
          </a:prstGeom>
        </p:spPr>
      </p:pic>
    </p:spTree>
    <p:extLst>
      <p:ext uri="{BB962C8B-B14F-4D97-AF65-F5344CB8AC3E}">
        <p14:creationId xmlns:p14="http://schemas.microsoft.com/office/powerpoint/2010/main" val="354300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78E9-8DB8-E6EA-787C-E633D3FD5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22DCD-2C57-131E-D6A1-1974F2654AF8}"/>
              </a:ext>
            </a:extLst>
          </p:cNvPr>
          <p:cNvSpPr>
            <a:spLocks noGrp="1"/>
          </p:cNvSpPr>
          <p:nvPr>
            <p:ph type="title"/>
          </p:nvPr>
        </p:nvSpPr>
        <p:spPr/>
        <p:txBody>
          <a:bodyPr/>
          <a:lstStyle/>
          <a:p>
            <a:r>
              <a:rPr lang="lt-LT" dirty="0"/>
              <a:t>52 Užsiėmimas</a:t>
            </a:r>
            <a:endParaRPr lang="lt-LT" noProof="0" dirty="0"/>
          </a:p>
        </p:txBody>
      </p:sp>
      <p:sp>
        <p:nvSpPr>
          <p:cNvPr id="3" name="Text Placeholder 2">
            <a:extLst>
              <a:ext uri="{FF2B5EF4-FFF2-40B4-BE49-F238E27FC236}">
                <a16:creationId xmlns:a16="http://schemas.microsoft.com/office/drawing/2014/main" id="{1E5CD947-590E-F5FB-79D3-0E1564ABACEB}"/>
              </a:ext>
            </a:extLst>
          </p:cNvPr>
          <p:cNvSpPr>
            <a:spLocks noGrp="1"/>
          </p:cNvSpPr>
          <p:nvPr>
            <p:ph type="body" idx="1"/>
          </p:nvPr>
        </p:nvSpPr>
        <p:spPr/>
        <p:txBody>
          <a:bodyPr/>
          <a:lstStyle/>
          <a:p>
            <a:r>
              <a:rPr lang="pt-BR"/>
              <a:t>Galutinio naudotojo patogumas ir elgsenos veiksniai</a:t>
            </a:r>
            <a:endParaRPr lang="lt-LT" noProof="0" dirty="0"/>
          </a:p>
        </p:txBody>
      </p:sp>
    </p:spTree>
    <p:extLst>
      <p:ext uri="{BB962C8B-B14F-4D97-AF65-F5344CB8AC3E}">
        <p14:creationId xmlns:p14="http://schemas.microsoft.com/office/powerpoint/2010/main" val="1729828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E1053-3310-FE90-684D-456514B6F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01C45-F0D6-950C-A81C-CD67FBC55AE6}"/>
              </a:ext>
            </a:extLst>
          </p:cNvPr>
          <p:cNvSpPr>
            <a:spLocks noGrp="1"/>
          </p:cNvSpPr>
          <p:nvPr>
            <p:ph type="title"/>
          </p:nvPr>
        </p:nvSpPr>
        <p:spPr/>
        <p:txBody>
          <a:bodyPr/>
          <a:lstStyle/>
          <a:p>
            <a:r>
              <a:rPr lang="lt-LT" dirty="0"/>
              <a:t>52 Užsiėmimo tikslai</a:t>
            </a:r>
            <a:endParaRPr lang="lt-LT" noProof="0" dirty="0"/>
          </a:p>
        </p:txBody>
      </p:sp>
      <p:sp>
        <p:nvSpPr>
          <p:cNvPr id="3" name="Content Placeholder 2">
            <a:extLst>
              <a:ext uri="{FF2B5EF4-FFF2-40B4-BE49-F238E27FC236}">
                <a16:creationId xmlns:a16="http://schemas.microsoft.com/office/drawing/2014/main" id="{14684DC4-8115-8258-83B1-075FAFA6EBAD}"/>
              </a:ext>
            </a:extLst>
          </p:cNvPr>
          <p:cNvSpPr>
            <a:spLocks noGrp="1"/>
          </p:cNvSpPr>
          <p:nvPr>
            <p:ph idx="1"/>
          </p:nvPr>
        </p:nvSpPr>
        <p:spPr>
          <a:xfrm>
            <a:off x="636493" y="1747158"/>
            <a:ext cx="10515921" cy="4348846"/>
          </a:xfrm>
        </p:spPr>
        <p:txBody>
          <a:bodyPr/>
          <a:lstStyle/>
          <a:p>
            <a:pPr lvl="0"/>
            <a:r>
              <a:rPr lang="lt-LT" dirty="0"/>
              <a:t>Suprasti, kaip žemos temperatūros šilumos siurblių sistemos veikia vartotojo komforto suvokimą.
Nustatyti dažniausiai pasitaikančias elgesio klaidas, kurios mažina sistemos efektyvumą.
Sužinoti, kaip išmanieji valdikliai ir mokymai pagerina rezultatus.
Taikyti Oradea namo ir ligoninės modernizavimo patirtį.</a:t>
            </a:r>
            <a:endParaRPr lang="lt-LT" noProof="0" dirty="0"/>
          </a:p>
        </p:txBody>
      </p:sp>
    </p:spTree>
    <p:extLst>
      <p:ext uri="{BB962C8B-B14F-4D97-AF65-F5344CB8AC3E}">
        <p14:creationId xmlns:p14="http://schemas.microsoft.com/office/powerpoint/2010/main" val="2192051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92FC1-CABB-46EC-3BA1-F566C22D4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D5FBB-F055-8617-CA1D-7F76B05BBF4B}"/>
              </a:ext>
            </a:extLst>
          </p:cNvPr>
          <p:cNvSpPr>
            <a:spLocks noGrp="1"/>
          </p:cNvSpPr>
          <p:nvPr>
            <p:ph type="title"/>
          </p:nvPr>
        </p:nvSpPr>
        <p:spPr/>
        <p:txBody>
          <a:bodyPr/>
          <a:lstStyle/>
          <a:p>
            <a:r>
              <a:rPr lang="lt-LT" dirty="0"/>
              <a:t>52 Užsiėmimo turinys</a:t>
            </a:r>
            <a:endParaRPr lang="lt-LT" noProof="0" dirty="0"/>
          </a:p>
        </p:txBody>
      </p:sp>
      <p:graphicFrame>
        <p:nvGraphicFramePr>
          <p:cNvPr id="9" name="Content Placeholder 8">
            <a:extLst>
              <a:ext uri="{FF2B5EF4-FFF2-40B4-BE49-F238E27FC236}">
                <a16:creationId xmlns:a16="http://schemas.microsoft.com/office/drawing/2014/main" id="{AD2EE594-D057-416F-CF46-40AD797F0F74}"/>
              </a:ext>
            </a:extLst>
          </p:cNvPr>
          <p:cNvGraphicFramePr>
            <a:graphicFrameLocks noGrp="1"/>
          </p:cNvGraphicFramePr>
          <p:nvPr>
            <p:ph idx="1"/>
            <p:extLst>
              <p:ext uri="{D42A27DB-BD31-4B8C-83A1-F6EECF244321}">
                <p14:modId xmlns:p14="http://schemas.microsoft.com/office/powerpoint/2010/main" val="1405869587"/>
              </p:ext>
            </p:extLst>
          </p:nvPr>
        </p:nvGraphicFramePr>
        <p:xfrm>
          <a:off x="636588" y="1216616"/>
          <a:ext cx="10379075" cy="5461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7236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446-6F98-BFE0-1641-D04BD66F9EA3}"/>
              </a:ext>
            </a:extLst>
          </p:cNvPr>
          <p:cNvSpPr>
            <a:spLocks noGrp="1"/>
          </p:cNvSpPr>
          <p:nvPr>
            <p:ph type="title"/>
          </p:nvPr>
        </p:nvSpPr>
        <p:spPr/>
        <p:txBody>
          <a:bodyPr>
            <a:normAutofit/>
          </a:bodyPr>
          <a:lstStyle/>
          <a:p>
            <a:r>
              <a:rPr lang="lt-LT" sz="3800"/>
              <a:t>Komforto suvokimas žemos temperatūros sistemose</a:t>
            </a:r>
            <a:endParaRPr lang="lt-LT" sz="3800" noProof="0" dirty="0"/>
          </a:p>
        </p:txBody>
      </p:sp>
      <p:sp>
        <p:nvSpPr>
          <p:cNvPr id="3" name="Content Placeholder 2">
            <a:extLst>
              <a:ext uri="{FF2B5EF4-FFF2-40B4-BE49-F238E27FC236}">
                <a16:creationId xmlns:a16="http://schemas.microsoft.com/office/drawing/2014/main" id="{4FE27152-0458-BC61-566E-5CD44104AD40}"/>
              </a:ext>
            </a:extLst>
          </p:cNvPr>
          <p:cNvSpPr>
            <a:spLocks noGrp="1"/>
          </p:cNvSpPr>
          <p:nvPr>
            <p:ph idx="1"/>
          </p:nvPr>
        </p:nvSpPr>
        <p:spPr/>
        <p:txBody>
          <a:bodyPr/>
          <a:lstStyle/>
          <a:p>
            <a:pPr marL="45720" indent="0">
              <a:buNone/>
            </a:pPr>
            <a:r>
              <a:rPr lang="fi-FI" dirty="0"/>
              <a:t>Tradiciniai katilai (75–80 °C tiekimas</a:t>
            </a:r>
            <a:r>
              <a:rPr lang="lt-LT" noProof="0" dirty="0"/>
              <a:t>):</a:t>
            </a:r>
          </a:p>
          <a:p>
            <a:pPr marL="45720" indent="0">
              <a:buNone/>
            </a:pPr>
            <a:endParaRPr lang="lt-LT" noProof="0" dirty="0"/>
          </a:p>
          <a:p>
            <a:r>
              <a:rPr lang="lt-LT" dirty="0"/>
              <a:t>Radiatorių paviršiai yra karšti kad liesti.
Kambariai įkaista greitai, bet netolygiai.</a:t>
            </a:r>
            <a:endParaRPr lang="lt-LT" noProof="0" dirty="0"/>
          </a:p>
        </p:txBody>
      </p:sp>
      <p:sp>
        <p:nvSpPr>
          <p:cNvPr id="4" name="Content Placeholder 3">
            <a:extLst>
              <a:ext uri="{FF2B5EF4-FFF2-40B4-BE49-F238E27FC236}">
                <a16:creationId xmlns:a16="http://schemas.microsoft.com/office/drawing/2014/main" id="{6FFADBC4-8C28-FC41-4198-36F7BB84C1E0}"/>
              </a:ext>
            </a:extLst>
          </p:cNvPr>
          <p:cNvSpPr>
            <a:spLocks noGrp="1"/>
          </p:cNvSpPr>
          <p:nvPr>
            <p:ph idx="2"/>
          </p:nvPr>
        </p:nvSpPr>
        <p:spPr/>
        <p:txBody>
          <a:bodyPr/>
          <a:lstStyle/>
          <a:p>
            <a:pPr marL="45720" indent="0">
              <a:buNone/>
            </a:pPr>
            <a:r>
              <a:rPr lang="lt-LT" dirty="0"/>
              <a:t>Šilumos siurbliai su spinduliuojančiomis lubomis (35–45 °C tiekimas):</a:t>
            </a:r>
            <a:endParaRPr lang="lt-LT" noProof="0" dirty="0"/>
          </a:p>
          <a:p>
            <a:r>
              <a:rPr lang="lt-LT" dirty="0"/>
              <a:t>Paviršiai tik šiek tiek šilti arba vėsūs, saugu liesti.
Komfortą užtikrina tolygus foninis šildymas/vėsinimas.
Temperatūros pokyčiai yra lėtesni, bet stabilesni.</a:t>
            </a:r>
            <a:endParaRPr lang="lt-LT" noProof="0" dirty="0"/>
          </a:p>
        </p:txBody>
      </p:sp>
      <p:sp>
        <p:nvSpPr>
          <p:cNvPr id="6" name="TextBox 5">
            <a:extLst>
              <a:ext uri="{FF2B5EF4-FFF2-40B4-BE49-F238E27FC236}">
                <a16:creationId xmlns:a16="http://schemas.microsoft.com/office/drawing/2014/main" id="{BDF477DA-B586-4099-4077-A9669355E41F}"/>
              </a:ext>
            </a:extLst>
          </p:cNvPr>
          <p:cNvSpPr txBox="1"/>
          <p:nvPr/>
        </p:nvSpPr>
        <p:spPr>
          <a:xfrm>
            <a:off x="2617907" y="4558964"/>
            <a:ext cx="6559945" cy="1367234"/>
          </a:xfrm>
          <a:prstGeom prst="rect">
            <a:avLst/>
          </a:prstGeom>
          <a:noFill/>
        </p:spPr>
        <p:txBody>
          <a:bodyPr wrap="square">
            <a:spAutoFit/>
          </a:bodyPr>
          <a:lstStyle/>
          <a:p>
            <a:pPr algn="just">
              <a:lnSpc>
                <a:spcPct val="107000"/>
              </a:lnSpc>
              <a:spcAft>
                <a:spcPts val="800"/>
              </a:spcAft>
              <a:buNone/>
            </a:pPr>
            <a:r>
              <a:rPr lang="lt-LT" sz="1800" i="1" kern="100" noProof="0" dirty="0">
                <a:effectLst/>
                <a:latin typeface="Corbel" panose="020B0503020204020204" pitchFamily="34" charset="0"/>
                <a:ea typeface="Calibri" panose="020F0502020204030204" pitchFamily="34" charset="0"/>
                <a:cs typeface="Segoe UI Emoji" panose="020B0502040204020203" pitchFamily="34" charset="0"/>
              </a:rPr>
              <a:t>💬</a:t>
            </a:r>
            <a:r>
              <a:rPr lang="lt-LT" i="1" kern="100" dirty="0">
                <a:latin typeface="Corbel" panose="020B0503020204020204" pitchFamily="34" charset="0"/>
                <a:ea typeface="Calibri" panose="020F0502020204030204" pitchFamily="34" charset="0"/>
                <a:cs typeface="Times New Roman" panose="02020603050405020304" pitchFamily="18" charset="0"/>
              </a:rPr>
              <a:t> Vartotojo citata: "Radiatoriai palietus atrodo vėsūs – ar sistema veikia?"</a:t>
            </a:r>
            <a:endParaRPr lang="lt-LT" sz="1800" i="1" kern="100" noProof="0" dirty="0">
              <a:effectLst/>
              <a:latin typeface="Corbel" panose="020B050302020402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lt-LT" b="1" i="1" kern="100" dirty="0">
                <a:latin typeface="Corbel" panose="020B0503020204020204" pitchFamily="34" charset="0"/>
                <a:ea typeface="Calibri" panose="020F0502020204030204" pitchFamily="34" charset="0"/>
                <a:cs typeface="Times New Roman" panose="02020603050405020304" pitchFamily="18" charset="0"/>
              </a:rPr>
              <a:t>Atsakymas: </a:t>
            </a:r>
            <a:r>
              <a:rPr lang="lt-LT" i="1" kern="100" dirty="0">
                <a:latin typeface="Corbel" panose="020B0503020204020204" pitchFamily="34" charset="0"/>
                <a:ea typeface="Calibri" panose="020F0502020204030204" pitchFamily="34" charset="0"/>
                <a:cs typeface="Times New Roman" panose="02020603050405020304" pitchFamily="18" charset="0"/>
              </a:rPr>
              <a:t>Taip, naudojant šilumos siurblius, komfortą užtikrina nuolatinis žemo lygio šildymas, o ne aukštos temperatūros šuoliai.</a:t>
            </a:r>
            <a:endParaRPr lang="lt-LT" sz="1800" i="1" kern="100" noProof="0"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0955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E710-C361-4BF3-46BE-54F21742002A}"/>
              </a:ext>
            </a:extLst>
          </p:cNvPr>
          <p:cNvSpPr>
            <a:spLocks noGrp="1"/>
          </p:cNvSpPr>
          <p:nvPr>
            <p:ph type="title"/>
          </p:nvPr>
        </p:nvSpPr>
        <p:spPr/>
        <p:txBody>
          <a:bodyPr/>
          <a:lstStyle/>
          <a:p>
            <a:r>
              <a:rPr lang="lt-LT" b="1" dirty="0"/>
              <a:t>Praktiniai patarimai</a:t>
            </a:r>
            <a:endParaRPr lang="lt-LT" noProof="0" dirty="0"/>
          </a:p>
        </p:txBody>
      </p:sp>
      <p:sp>
        <p:nvSpPr>
          <p:cNvPr id="4" name="Content Placeholder 3">
            <a:extLst>
              <a:ext uri="{FF2B5EF4-FFF2-40B4-BE49-F238E27FC236}">
                <a16:creationId xmlns:a16="http://schemas.microsoft.com/office/drawing/2014/main" id="{5D85CC16-496D-30BD-F8D5-7B9C6FC58A91}"/>
              </a:ext>
            </a:extLst>
          </p:cNvPr>
          <p:cNvSpPr>
            <a:spLocks noGrp="1"/>
          </p:cNvSpPr>
          <p:nvPr>
            <p:ph idx="2"/>
          </p:nvPr>
        </p:nvSpPr>
        <p:spPr>
          <a:xfrm>
            <a:off x="724739" y="1675313"/>
            <a:ext cx="9584872" cy="3216729"/>
          </a:xfrm>
        </p:spPr>
        <p:txBody>
          <a:bodyPr>
            <a:noAutofit/>
          </a:bodyPr>
          <a:lstStyle/>
          <a:p>
            <a:r>
              <a:rPr lang="lt-LT" sz="2400" dirty="0"/>
              <a:t>Perdavimo metu paaiškinkite, kad radiatoriai gali būti vėsūs, bet patalpos išlieka šiltos.
Skatinti nepertraukiamą veikimą; Venkite naktinio išjungimo.
Parodykite programėlės ar termostato naudojimą realiuoju laiku.
Įdiekite drėgmės ir rasos taško jutiklius spinduliuojančiam vėsinimui.
Pateikite spausdintus ir skaitmeninius ekspl. vadovus vietine kalba.
Suplanuokite tolesnius vizitus, kad sustiprintumėte teisingą elgesį.</a:t>
            </a:r>
            <a:endParaRPr lang="lt-LT" sz="2400" noProof="0" dirty="0"/>
          </a:p>
        </p:txBody>
      </p:sp>
      <p:sp>
        <p:nvSpPr>
          <p:cNvPr id="6" name="Content Placeholder 5">
            <a:extLst>
              <a:ext uri="{FF2B5EF4-FFF2-40B4-BE49-F238E27FC236}">
                <a16:creationId xmlns:a16="http://schemas.microsoft.com/office/drawing/2014/main" id="{A4E507E4-11EB-7B71-B0F6-15FE6C087BAF}"/>
              </a:ext>
            </a:extLst>
          </p:cNvPr>
          <p:cNvSpPr>
            <a:spLocks noGrp="1"/>
          </p:cNvSpPr>
          <p:nvPr>
            <p:ph idx="4"/>
          </p:nvPr>
        </p:nvSpPr>
        <p:spPr>
          <a:xfrm>
            <a:off x="9600978" y="3031669"/>
            <a:ext cx="2416629" cy="2030182"/>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45720" indent="0">
              <a:buNone/>
            </a:pPr>
            <a:r>
              <a:rPr lang="lt-LT" sz="2400" kern="100" noProof="0" dirty="0">
                <a:latin typeface="Corbel" panose="020B0503020204020204" pitchFamily="34" charset="0"/>
                <a:ea typeface="Calibri" panose="020F0502020204030204" pitchFamily="34" charset="0"/>
                <a:cs typeface="Times New Roman" panose="02020603050405020304" pitchFamily="18" charset="0"/>
              </a:rPr>
              <a:t>Pagrindinės išvados: </a:t>
            </a:r>
            <a:r>
              <a:rPr lang="lt-LT" sz="2400" b="1" kern="100" dirty="0">
                <a:latin typeface="Corbel" panose="020B0503020204020204" pitchFamily="34" charset="0"/>
                <a:ea typeface="Calibri" panose="020F0502020204030204" pitchFamily="34" charset="0"/>
                <a:cs typeface="Times New Roman" panose="02020603050405020304" pitchFamily="18" charset="0"/>
              </a:rPr>
              <a:t>Kai vartotojai pasitiki sistema, komfortas padidėja, o energijos suvartojimas mažėja</a:t>
            </a:r>
            <a:endParaRPr lang="lt-LT" noProof="0" dirty="0"/>
          </a:p>
        </p:txBody>
      </p:sp>
    </p:spTree>
    <p:extLst>
      <p:ext uri="{BB962C8B-B14F-4D97-AF65-F5344CB8AC3E}">
        <p14:creationId xmlns:p14="http://schemas.microsoft.com/office/powerpoint/2010/main" val="1888155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2295-23CB-C8FA-BA37-D1FDB64DE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30C8F-29A6-8E1F-0AB5-E11C1EA8F4ED}"/>
              </a:ext>
            </a:extLst>
          </p:cNvPr>
          <p:cNvSpPr>
            <a:spLocks noGrp="1"/>
          </p:cNvSpPr>
          <p:nvPr>
            <p:ph type="title"/>
          </p:nvPr>
        </p:nvSpPr>
        <p:spPr/>
        <p:txBody>
          <a:bodyPr/>
          <a:lstStyle/>
          <a:p>
            <a:r>
              <a:rPr lang="lt-LT" dirty="0"/>
              <a:t>53 Užsiėmimas</a:t>
            </a:r>
            <a:endParaRPr lang="lt-LT" noProof="0" dirty="0"/>
          </a:p>
        </p:txBody>
      </p:sp>
      <p:sp>
        <p:nvSpPr>
          <p:cNvPr id="3" name="Text Placeholder 2">
            <a:extLst>
              <a:ext uri="{FF2B5EF4-FFF2-40B4-BE49-F238E27FC236}">
                <a16:creationId xmlns:a16="http://schemas.microsoft.com/office/drawing/2014/main" id="{E144FCAC-A176-7EF5-473F-CE3182614FB9}"/>
              </a:ext>
            </a:extLst>
          </p:cNvPr>
          <p:cNvSpPr>
            <a:spLocks noGrp="1"/>
          </p:cNvSpPr>
          <p:nvPr>
            <p:ph type="body" idx="1"/>
          </p:nvPr>
        </p:nvSpPr>
        <p:spPr/>
        <p:txBody>
          <a:bodyPr/>
          <a:lstStyle/>
          <a:p>
            <a:r>
              <a:rPr lang="lt-LT"/>
              <a:t>Priežiūra ir ilgalaikis stebėjimas</a:t>
            </a:r>
            <a:endParaRPr lang="lt-LT" noProof="0" dirty="0"/>
          </a:p>
        </p:txBody>
      </p:sp>
    </p:spTree>
    <p:extLst>
      <p:ext uri="{BB962C8B-B14F-4D97-AF65-F5344CB8AC3E}">
        <p14:creationId xmlns:p14="http://schemas.microsoft.com/office/powerpoint/2010/main" val="3362199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3F0EB-A465-C0AB-E6FA-A031002C6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847B7-4119-99B1-E021-CDFF18C5F8D7}"/>
              </a:ext>
            </a:extLst>
          </p:cNvPr>
          <p:cNvSpPr>
            <a:spLocks noGrp="1"/>
          </p:cNvSpPr>
          <p:nvPr>
            <p:ph type="title"/>
          </p:nvPr>
        </p:nvSpPr>
        <p:spPr/>
        <p:txBody>
          <a:bodyPr/>
          <a:lstStyle/>
          <a:p>
            <a:r>
              <a:rPr lang="lt-LT" dirty="0"/>
              <a:t>53 Užsiėmimo tikslai</a:t>
            </a:r>
            <a:endParaRPr lang="lt-LT" noProof="0" dirty="0"/>
          </a:p>
        </p:txBody>
      </p:sp>
      <p:sp>
        <p:nvSpPr>
          <p:cNvPr id="3" name="Content Placeholder 2">
            <a:extLst>
              <a:ext uri="{FF2B5EF4-FFF2-40B4-BE49-F238E27FC236}">
                <a16:creationId xmlns:a16="http://schemas.microsoft.com/office/drawing/2014/main" id="{26868331-2A57-E748-8252-191E858F4411}"/>
              </a:ext>
            </a:extLst>
          </p:cNvPr>
          <p:cNvSpPr>
            <a:spLocks noGrp="1"/>
          </p:cNvSpPr>
          <p:nvPr>
            <p:ph idx="1"/>
          </p:nvPr>
        </p:nvSpPr>
        <p:spPr>
          <a:xfrm>
            <a:off x="636493" y="1747158"/>
            <a:ext cx="10515921" cy="4348846"/>
          </a:xfrm>
        </p:spPr>
        <p:txBody>
          <a:bodyPr/>
          <a:lstStyle/>
          <a:p>
            <a:pPr lvl="0"/>
            <a:r>
              <a:rPr lang="lt-LT" dirty="0"/>
              <a:t>Suprasti šilumos siurblių sistemų priežiūros reikalavimus jas modernizuojant.
Nustatyti įprastus veikimo gedimus ir diagnostikos metodus.
suprasti ilgalaikio stebėjimo metodus, kad palaikytumėte efektyvumą ir patikimumą.
Taikyti Oradea gyvenamųjų namų ir ligoninių atvejų analizės patirtį.
Susipažinti su skaitmeninio dvynio ir nuspėjamosios priežiūros koncepcijomis, moderniai optimizacijai.</a:t>
            </a:r>
            <a:endParaRPr lang="lt-LT" noProof="0" dirty="0"/>
          </a:p>
        </p:txBody>
      </p:sp>
    </p:spTree>
    <p:extLst>
      <p:ext uri="{BB962C8B-B14F-4D97-AF65-F5344CB8AC3E}">
        <p14:creationId xmlns:p14="http://schemas.microsoft.com/office/powerpoint/2010/main" val="839234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5D71A-D1B7-53AC-66C1-613EF6540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BB1A2-ABDD-1FD2-F2B8-A04D374D08C0}"/>
              </a:ext>
            </a:extLst>
          </p:cNvPr>
          <p:cNvSpPr>
            <a:spLocks noGrp="1"/>
          </p:cNvSpPr>
          <p:nvPr>
            <p:ph type="title"/>
          </p:nvPr>
        </p:nvSpPr>
        <p:spPr/>
        <p:txBody>
          <a:bodyPr/>
          <a:lstStyle/>
          <a:p>
            <a:r>
              <a:rPr lang="lt-LT" dirty="0"/>
              <a:t>53 Užsiėmimo turinys</a:t>
            </a:r>
            <a:endParaRPr lang="lt-LT" noProof="0" dirty="0"/>
          </a:p>
        </p:txBody>
      </p:sp>
      <p:graphicFrame>
        <p:nvGraphicFramePr>
          <p:cNvPr id="9" name="Content Placeholder 8">
            <a:extLst>
              <a:ext uri="{FF2B5EF4-FFF2-40B4-BE49-F238E27FC236}">
                <a16:creationId xmlns:a16="http://schemas.microsoft.com/office/drawing/2014/main" id="{27A3C567-4D9E-180B-6107-2D779D82AAC4}"/>
              </a:ext>
            </a:extLst>
          </p:cNvPr>
          <p:cNvGraphicFramePr>
            <a:graphicFrameLocks noGrp="1"/>
          </p:cNvGraphicFramePr>
          <p:nvPr>
            <p:ph idx="1"/>
            <p:extLst>
              <p:ext uri="{D42A27DB-BD31-4B8C-83A1-F6EECF244321}">
                <p14:modId xmlns:p14="http://schemas.microsoft.com/office/powerpoint/2010/main" val="945862706"/>
              </p:ext>
            </p:extLst>
          </p:nvPr>
        </p:nvGraphicFramePr>
        <p:xfrm>
          <a:off x="636588" y="1247614"/>
          <a:ext cx="10379075" cy="5430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7198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7EFB-83C3-6603-A78A-D9393EC98420}"/>
              </a:ext>
            </a:extLst>
          </p:cNvPr>
          <p:cNvSpPr>
            <a:spLocks noGrp="1"/>
          </p:cNvSpPr>
          <p:nvPr>
            <p:ph type="title"/>
          </p:nvPr>
        </p:nvSpPr>
        <p:spPr/>
        <p:txBody>
          <a:bodyPr/>
          <a:lstStyle/>
          <a:p>
            <a:r>
              <a:rPr lang="lt-LT"/>
              <a:t>Trumpas galutinio naudotojo mokymas Techninės priežiūros užduotys</a:t>
            </a:r>
            <a:endParaRPr lang="lt-LT" noProof="0" dirty="0"/>
          </a:p>
        </p:txBody>
      </p:sp>
      <p:graphicFrame>
        <p:nvGraphicFramePr>
          <p:cNvPr id="4" name="Content Placeholder 3">
            <a:extLst>
              <a:ext uri="{FF2B5EF4-FFF2-40B4-BE49-F238E27FC236}">
                <a16:creationId xmlns:a16="http://schemas.microsoft.com/office/drawing/2014/main" id="{A3A86A12-D4CF-CCBA-4206-D8B545A4E8D5}"/>
              </a:ext>
            </a:extLst>
          </p:cNvPr>
          <p:cNvGraphicFramePr>
            <a:graphicFrameLocks noGrp="1"/>
          </p:cNvGraphicFramePr>
          <p:nvPr>
            <p:ph idx="1"/>
            <p:extLst>
              <p:ext uri="{D42A27DB-BD31-4B8C-83A1-F6EECF244321}">
                <p14:modId xmlns:p14="http://schemas.microsoft.com/office/powerpoint/2010/main" val="2367488233"/>
              </p:ext>
            </p:extLst>
          </p:nvPr>
        </p:nvGraphicFramePr>
        <p:xfrm>
          <a:off x="889793" y="1965959"/>
          <a:ext cx="9872664" cy="3775959"/>
        </p:xfrm>
        <a:graphic>
          <a:graphicData uri="http://schemas.openxmlformats.org/drawingml/2006/table">
            <a:tbl>
              <a:tblPr firstRow="1" firstCol="1" bandRow="1">
                <a:tableStyleId>{5C22544A-7EE6-4342-B048-85BDC9FD1C3A}</a:tableStyleId>
              </a:tblPr>
              <a:tblGrid>
                <a:gridCol w="3290888">
                  <a:extLst>
                    <a:ext uri="{9D8B030D-6E8A-4147-A177-3AD203B41FA5}">
                      <a16:colId xmlns:a16="http://schemas.microsoft.com/office/drawing/2014/main" val="2858974816"/>
                    </a:ext>
                  </a:extLst>
                </a:gridCol>
                <a:gridCol w="4095414">
                  <a:extLst>
                    <a:ext uri="{9D8B030D-6E8A-4147-A177-3AD203B41FA5}">
                      <a16:colId xmlns:a16="http://schemas.microsoft.com/office/drawing/2014/main" val="2864277910"/>
                    </a:ext>
                  </a:extLst>
                </a:gridCol>
                <a:gridCol w="2486362">
                  <a:extLst>
                    <a:ext uri="{9D8B030D-6E8A-4147-A177-3AD203B41FA5}">
                      <a16:colId xmlns:a16="http://schemas.microsoft.com/office/drawing/2014/main" val="3147115513"/>
                    </a:ext>
                  </a:extLst>
                </a:gridCol>
              </a:tblGrid>
              <a:tr h="350408">
                <a:tc>
                  <a:txBody>
                    <a:bodyPr/>
                    <a:lstStyle/>
                    <a:p>
                      <a:pPr algn="just">
                        <a:buNone/>
                      </a:pPr>
                      <a:r>
                        <a:rPr lang="lt-LT" sz="1800" kern="100" noProof="0" dirty="0">
                          <a:effectLst/>
                          <a:latin typeface="Corbel" panose="020B0503020204020204" pitchFamily="34" charset="0"/>
                        </a:rPr>
                        <a:t>Komponentas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Veiksmas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Dažnis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1131122"/>
                  </a:ext>
                </a:extLst>
              </a:tr>
              <a:tr h="350408">
                <a:tc>
                  <a:txBody>
                    <a:bodyPr/>
                    <a:lstStyle/>
                    <a:p>
                      <a:pPr algn="just">
                        <a:buNone/>
                      </a:pPr>
                      <a:r>
                        <a:rPr lang="lt-LT" sz="1800" kern="100" noProof="0" dirty="0">
                          <a:effectLst/>
                          <a:latin typeface="Corbel" panose="020B0503020204020204" pitchFamily="34" charset="0"/>
                        </a:rPr>
                        <a:t>Filtrai (oras / geoterminis)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Išvalyti arba pakeiskite</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 3–6 mėnesius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9963281"/>
                  </a:ext>
                </a:extLst>
              </a:tr>
              <a:tr h="350408">
                <a:tc>
                  <a:txBody>
                    <a:bodyPr/>
                    <a:lstStyle/>
                    <a:p>
                      <a:pPr algn="just">
                        <a:buNone/>
                      </a:pPr>
                      <a:r>
                        <a:rPr lang="lt-LT" sz="1800" kern="100" noProof="0" dirty="0">
                          <a:effectLst/>
                          <a:latin typeface="Corbel" panose="020B0503020204020204" pitchFamily="34" charset="0"/>
                        </a:rPr>
                        <a:t>Siurbliai ir vožtuvai</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Patikrinti triukšmo lygi, srautą, vibraciją</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9469241"/>
                  </a:ext>
                </a:extLst>
              </a:tr>
              <a:tr h="521650">
                <a:tc>
                  <a:txBody>
                    <a:bodyPr/>
                    <a:lstStyle/>
                    <a:p>
                      <a:pPr algn="just">
                        <a:buNone/>
                      </a:pPr>
                      <a:r>
                        <a:rPr lang="lt-LT" sz="1800" kern="100" noProof="0" dirty="0">
                          <a:effectLst/>
                          <a:latin typeface="Corbel" panose="020B0503020204020204" pitchFamily="34" charset="0"/>
                        </a:rPr>
                        <a:t>Plėtimosi indai</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Patikrinti slėgį, jei reikia, papildykite</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5615713"/>
                  </a:ext>
                </a:extLst>
              </a:tr>
              <a:tr h="404989">
                <a:tc>
                  <a:txBody>
                    <a:bodyPr/>
                    <a:lstStyle/>
                    <a:p>
                      <a:pPr algn="just">
                        <a:buNone/>
                      </a:pPr>
                      <a:r>
                        <a:rPr lang="lt-LT" sz="1800" kern="100" noProof="0" dirty="0">
                          <a:effectLst/>
                          <a:latin typeface="Corbel" panose="020B0503020204020204" pitchFamily="34" charset="0"/>
                        </a:rPr>
                        <a:t>Elektros jungtys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Priveržkite, patikrinkite, ar nėra korozijos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2824891"/>
                  </a:ext>
                </a:extLst>
              </a:tr>
              <a:tr h="350408">
                <a:tc>
                  <a:txBody>
                    <a:bodyPr/>
                    <a:lstStyle/>
                    <a:p>
                      <a:pPr algn="just">
                        <a:buNone/>
                      </a:pPr>
                      <a:r>
                        <a:rPr lang="lt-LT" sz="1800" kern="100" noProof="0" dirty="0">
                          <a:effectLst/>
                          <a:latin typeface="Corbel" panose="020B0503020204020204" pitchFamily="34" charset="0"/>
                        </a:rPr>
                        <a:t>RCD ir pertraukikliai</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Veikimo testas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2021182"/>
                  </a:ext>
                </a:extLst>
              </a:tr>
              <a:tr h="350408">
                <a:tc>
                  <a:txBody>
                    <a:bodyPr/>
                    <a:lstStyle/>
                    <a:p>
                      <a:pPr algn="just">
                        <a:buNone/>
                      </a:pPr>
                      <a:r>
                        <a:rPr lang="lt-LT" sz="1800" kern="100" noProof="0" dirty="0">
                          <a:effectLst/>
                          <a:latin typeface="Corbel" panose="020B0503020204020204" pitchFamily="34" charset="0"/>
                        </a:rPr>
                        <a:t>Jutikliai ir termostatai</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Patikrinti </a:t>
                      </a:r>
                      <a:r>
                        <a:rPr lang="lt-LT" sz="1800" kern="100" noProof="0" dirty="0" err="1">
                          <a:effectLst/>
                          <a:latin typeface="Corbel" panose="020B0503020204020204" pitchFamily="34" charset="0"/>
                        </a:rPr>
                        <a:t>kalibraciją</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8227003"/>
                  </a:ext>
                </a:extLst>
              </a:tr>
              <a:tr h="521650">
                <a:tc>
                  <a:txBody>
                    <a:bodyPr/>
                    <a:lstStyle/>
                    <a:p>
                      <a:pPr algn="just">
                        <a:buNone/>
                      </a:pPr>
                      <a:r>
                        <a:rPr lang="lt-LT" sz="1800" kern="100" noProof="0" dirty="0" err="1">
                          <a:effectLst/>
                          <a:latin typeface="Corbel" panose="020B0503020204020204" pitchFamily="34" charset="0"/>
                        </a:rPr>
                        <a:t>Šaltnešio</a:t>
                      </a:r>
                      <a:r>
                        <a:rPr lang="lt-LT" sz="1800" kern="100" noProof="0" dirty="0">
                          <a:effectLst/>
                          <a:latin typeface="Corbel" panose="020B0503020204020204" pitchFamily="34" charset="0"/>
                        </a:rPr>
                        <a:t> kontūras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Nuotėkio bandymas pagal </a:t>
                      </a:r>
                      <a:r>
                        <a:rPr lang="lt-LT" sz="1800" kern="100" noProof="0" dirty="0" err="1">
                          <a:effectLst/>
                          <a:latin typeface="Corbel" panose="020B0503020204020204" pitchFamily="34" charset="0"/>
                        </a:rPr>
                        <a:t>Fluorintų</a:t>
                      </a:r>
                      <a:r>
                        <a:rPr lang="lt-LT" sz="1800" kern="100" noProof="0" dirty="0">
                          <a:effectLst/>
                          <a:latin typeface="Corbel" panose="020B0503020204020204" pitchFamily="34" charset="0"/>
                        </a:rPr>
                        <a:t> dujų reglamentą (ES 517/2014)</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Kasmet arba pagal poreikį</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5680931"/>
                  </a:ext>
                </a:extLst>
              </a:tr>
              <a:tr h="521650">
                <a:tc>
                  <a:txBody>
                    <a:bodyPr/>
                    <a:lstStyle/>
                    <a:p>
                      <a:pPr algn="just">
                        <a:buNone/>
                      </a:pPr>
                      <a:r>
                        <a:rPr lang="lt-LT" sz="1800" kern="100" noProof="0" dirty="0">
                          <a:effectLst/>
                          <a:latin typeface="Corbel" panose="020B0503020204020204" pitchFamily="34" charset="0"/>
                        </a:rPr>
                        <a:t>Programinė įranga / BMS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Atnaujinkite programinę įrangą, atsarginės kopijos nustatymus</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lt-LT" sz="1800" kern="100" noProof="0" dirty="0">
                          <a:effectLst/>
                          <a:latin typeface="Corbel" panose="020B0503020204020204" pitchFamily="34" charset="0"/>
                        </a:rPr>
                        <a:t>Kaip prieinama</a:t>
                      </a:r>
                      <a:endParaRPr lang="lt-LT" sz="1800" kern="100" noProof="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1268478"/>
                  </a:ext>
                </a:extLst>
              </a:tr>
            </a:tbl>
          </a:graphicData>
        </a:graphic>
      </p:graphicFrame>
    </p:spTree>
    <p:extLst>
      <p:ext uri="{BB962C8B-B14F-4D97-AF65-F5344CB8AC3E}">
        <p14:creationId xmlns:p14="http://schemas.microsoft.com/office/powerpoint/2010/main" val="2261895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FCEC-10C6-FC33-B99A-7D0DA13B8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631B7-75BE-8501-9220-16D1AE74F21C}"/>
              </a:ext>
            </a:extLst>
          </p:cNvPr>
          <p:cNvSpPr>
            <a:spLocks noGrp="1"/>
          </p:cNvSpPr>
          <p:nvPr>
            <p:ph type="title"/>
          </p:nvPr>
        </p:nvSpPr>
        <p:spPr>
          <a:xfrm>
            <a:off x="391887" y="609603"/>
            <a:ext cx="11465168" cy="606248"/>
          </a:xfrm>
        </p:spPr>
        <p:txBody>
          <a:bodyPr>
            <a:normAutofit fontScale="90000"/>
          </a:bodyPr>
          <a:lstStyle/>
          <a:p>
            <a:r>
              <a:rPr lang="lt-LT" dirty="0">
                <a:solidFill>
                  <a:srgbClr val="0070C0"/>
                </a:solidFill>
              </a:rPr>
              <a:t>Kontrolė ir stebėsena: veiksmingumo palaikymas</a:t>
            </a:r>
            <a:endParaRPr lang="lt-LT" noProof="0" dirty="0">
              <a:solidFill>
                <a:srgbClr val="0070C0"/>
              </a:solidFill>
            </a:endParaRPr>
          </a:p>
        </p:txBody>
      </p:sp>
      <p:sp>
        <p:nvSpPr>
          <p:cNvPr id="3" name="Content Placeholder 2">
            <a:extLst>
              <a:ext uri="{FF2B5EF4-FFF2-40B4-BE49-F238E27FC236}">
                <a16:creationId xmlns:a16="http://schemas.microsoft.com/office/drawing/2014/main" id="{5D5263A3-BFF9-0385-4481-58C487B5FB66}"/>
              </a:ext>
            </a:extLst>
          </p:cNvPr>
          <p:cNvSpPr>
            <a:spLocks noGrp="1"/>
          </p:cNvSpPr>
          <p:nvPr>
            <p:ph idx="1"/>
          </p:nvPr>
        </p:nvSpPr>
        <p:spPr>
          <a:xfrm>
            <a:off x="684508" y="1215851"/>
            <a:ext cx="5505277" cy="4224829"/>
          </a:xfrm>
        </p:spPr>
        <p:txBody>
          <a:bodyPr>
            <a:normAutofit/>
          </a:bodyPr>
          <a:lstStyle/>
          <a:p>
            <a:pPr marL="45720" indent="0">
              <a:buNone/>
            </a:pPr>
            <a:r>
              <a:rPr lang="lt-LT" dirty="0">
                <a:solidFill>
                  <a:schemeClr val="tx1"/>
                </a:solidFill>
              </a:rPr>
              <a:t>Žemos temperatūros sistemoms reikalingas </a:t>
            </a:r>
            <a:r>
              <a:rPr lang="lt-LT" b="1" dirty="0">
                <a:solidFill>
                  <a:schemeClr val="tx1"/>
                </a:solidFill>
              </a:rPr>
              <a:t>tikslumas</a:t>
            </a:r>
            <a:r>
              <a:rPr lang="lt-LT" dirty="0">
                <a:solidFill>
                  <a:schemeClr val="tx1"/>
                </a:solidFill>
              </a:rPr>
              <a:t>, o ne rankinis įsikišimas. </a:t>
            </a:r>
          </a:p>
          <a:p>
            <a:r>
              <a:rPr lang="lt-LT" dirty="0">
                <a:solidFill>
                  <a:schemeClr val="tx1"/>
                </a:solidFill>
              </a:rPr>
              <a:t>Oro sąlygas įvertinanti šildymo kreivė automatiškai reguliuoja tiekiamo vandens temperatūrą. </a:t>
            </a:r>
          </a:p>
          <a:p>
            <a:r>
              <a:rPr lang="lt-LT" dirty="0">
                <a:solidFill>
                  <a:schemeClr val="tx1"/>
                </a:solidFill>
              </a:rPr>
              <a:t>Zonavimas užtikrina komfortą netrikdant sistemos srauto. </a:t>
            </a:r>
          </a:p>
          <a:p>
            <a:r>
              <a:rPr lang="lt-LT" dirty="0">
                <a:solidFill>
                  <a:schemeClr val="tx1"/>
                </a:solidFill>
              </a:rPr>
              <a:t>Rasos taško kontrolė apsaugo šildomuosius paviršius. </a:t>
            </a:r>
          </a:p>
          <a:p>
            <a:r>
              <a:rPr lang="lt-LT" dirty="0">
                <a:solidFill>
                  <a:schemeClr val="tx1"/>
                </a:solidFill>
              </a:rPr>
              <a:t>Stebimi COP, ΔT, energijos suvartojimas ir komfortas.</a:t>
            </a:r>
          </a:p>
        </p:txBody>
      </p:sp>
      <p:sp>
        <p:nvSpPr>
          <p:cNvPr id="7" name="TextBox 6">
            <a:extLst>
              <a:ext uri="{FF2B5EF4-FFF2-40B4-BE49-F238E27FC236}">
                <a16:creationId xmlns:a16="http://schemas.microsoft.com/office/drawing/2014/main" id="{4EC181A8-1563-4018-1C1D-CB580EC7F72D}"/>
              </a:ext>
            </a:extLst>
          </p:cNvPr>
          <p:cNvSpPr txBox="1"/>
          <p:nvPr/>
        </p:nvSpPr>
        <p:spPr>
          <a:xfrm>
            <a:off x="6267450" y="1596627"/>
            <a:ext cx="5240042" cy="400110"/>
          </a:xfrm>
          <a:prstGeom prst="rect">
            <a:avLst/>
          </a:prstGeom>
          <a:noFill/>
        </p:spPr>
        <p:txBody>
          <a:bodyPr wrap="square">
            <a:spAutoFit/>
          </a:bodyPr>
          <a:lstStyle/>
          <a:p>
            <a:pPr algn="ctr"/>
            <a:r>
              <a:rPr lang="lt-LT" sz="2000" b="1">
                <a:solidFill>
                  <a:schemeClr val="accent2">
                    <a:lumMod val="75000"/>
                  </a:schemeClr>
                </a:solidFill>
                <a:latin typeface="Corbel" panose="020B0503020204020204" pitchFamily="34" charset="0"/>
                <a:ea typeface="Calibri" panose="020F0502020204030204" pitchFamily="34" charset="0"/>
                <a:cs typeface="Times New Roman" panose="02020603050405020304" pitchFamily="18" charset="0"/>
              </a:rPr>
              <a:t>Modernizavimo veiksmingumo patvirtinimas</a:t>
            </a:r>
            <a:endParaRPr lang="lt-LT" sz="2000" b="1" noProof="0" dirty="0">
              <a:solidFill>
                <a:schemeClr val="accent2">
                  <a:lumMod val="75000"/>
                </a:schemeClr>
              </a:solidFill>
              <a:latin typeface="Corbel" panose="020B0503020204020204" pitchFamily="34" charset="0"/>
            </a:endParaRPr>
          </a:p>
        </p:txBody>
      </p:sp>
      <p:graphicFrame>
        <p:nvGraphicFramePr>
          <p:cNvPr id="4" name="Content Placeholder 4">
            <a:extLst>
              <a:ext uri="{FF2B5EF4-FFF2-40B4-BE49-F238E27FC236}">
                <a16:creationId xmlns:a16="http://schemas.microsoft.com/office/drawing/2014/main" id="{22D19488-F3E6-B13F-9276-2CDDB9A0B338}"/>
              </a:ext>
            </a:extLst>
          </p:cNvPr>
          <p:cNvGraphicFramePr>
            <a:graphicFrameLocks/>
          </p:cNvGraphicFramePr>
          <p:nvPr>
            <p:extLst>
              <p:ext uri="{D42A27DB-BD31-4B8C-83A1-F6EECF244321}">
                <p14:modId xmlns:p14="http://schemas.microsoft.com/office/powerpoint/2010/main" val="2766209111"/>
              </p:ext>
            </p:extLst>
          </p:nvPr>
        </p:nvGraphicFramePr>
        <p:xfrm>
          <a:off x="6575249" y="2228624"/>
          <a:ext cx="4149579" cy="4009512"/>
        </p:xfrm>
        <a:graphic>
          <a:graphicData uri="http://schemas.openxmlformats.org/drawingml/2006/table">
            <a:tbl>
              <a:tblPr firstRow="1" firstCol="1" bandRow="1">
                <a:tableStyleId>{5C22544A-7EE6-4342-B048-85BDC9FD1C3A}</a:tableStyleId>
              </a:tblPr>
              <a:tblGrid>
                <a:gridCol w="1383193">
                  <a:extLst>
                    <a:ext uri="{9D8B030D-6E8A-4147-A177-3AD203B41FA5}">
                      <a16:colId xmlns:a16="http://schemas.microsoft.com/office/drawing/2014/main" val="1121690886"/>
                    </a:ext>
                  </a:extLst>
                </a:gridCol>
                <a:gridCol w="1383193">
                  <a:extLst>
                    <a:ext uri="{9D8B030D-6E8A-4147-A177-3AD203B41FA5}">
                      <a16:colId xmlns:a16="http://schemas.microsoft.com/office/drawing/2014/main" val="3072820197"/>
                    </a:ext>
                  </a:extLst>
                </a:gridCol>
                <a:gridCol w="1383193">
                  <a:extLst>
                    <a:ext uri="{9D8B030D-6E8A-4147-A177-3AD203B41FA5}">
                      <a16:colId xmlns:a16="http://schemas.microsoft.com/office/drawing/2014/main" val="1470164673"/>
                    </a:ext>
                  </a:extLst>
                </a:gridCol>
              </a:tblGrid>
              <a:tr h="577501">
                <a:tc>
                  <a:txBody>
                    <a:bodyPr/>
                    <a:lstStyle/>
                    <a:p>
                      <a:pPr algn="just">
                        <a:lnSpc>
                          <a:spcPct val="107000"/>
                        </a:lnSpc>
                        <a:spcAft>
                          <a:spcPts val="800"/>
                        </a:spcAft>
                        <a:buNone/>
                      </a:pPr>
                      <a:r>
                        <a:rPr lang="lt-LT" sz="1600" kern="100" noProof="0" dirty="0">
                          <a:effectLst/>
                          <a:latin typeface="Corbel" panose="020B0503020204020204" pitchFamily="34" charset="0"/>
                        </a:rPr>
                        <a:t>Įvertinama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l">
                        <a:lnSpc>
                          <a:spcPct val="107000"/>
                        </a:lnSpc>
                        <a:spcAft>
                          <a:spcPts val="800"/>
                        </a:spcAft>
                        <a:buNone/>
                      </a:pPr>
                      <a:r>
                        <a:rPr lang="lt-LT" sz="1600" kern="100" noProof="0" dirty="0">
                          <a:effectLst/>
                          <a:latin typeface="Corbel" panose="020B0503020204020204" pitchFamily="34" charset="0"/>
                        </a:rPr>
                        <a:t>Formulė / metodas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Siektina reikšmė</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285238374"/>
                  </a:ext>
                </a:extLst>
              </a:tr>
              <a:tr h="1051300">
                <a:tc>
                  <a:txBody>
                    <a:bodyPr/>
                    <a:lstStyle/>
                    <a:p>
                      <a:pPr algn="just">
                        <a:lnSpc>
                          <a:spcPct val="107000"/>
                        </a:lnSpc>
                        <a:spcAft>
                          <a:spcPts val="800"/>
                        </a:spcAft>
                        <a:buNone/>
                      </a:pPr>
                      <a:r>
                        <a:rPr lang="lt-LT" sz="1600" kern="100" noProof="0" dirty="0">
                          <a:effectLst/>
                          <a:latin typeface="Corbel" panose="020B0503020204020204" pitchFamily="34" charset="0"/>
                        </a:rPr>
                        <a:t>COP (momentinis)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Šildymo galia ÷ elektros įvestis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&gt;2.5 (priklausomai nuo temperatūros)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3964894105"/>
                  </a:ext>
                </a:extLst>
              </a:tr>
              <a:tr h="941987">
                <a:tc>
                  <a:txBody>
                    <a:bodyPr/>
                    <a:lstStyle/>
                    <a:p>
                      <a:pPr algn="l">
                        <a:lnSpc>
                          <a:spcPct val="107000"/>
                        </a:lnSpc>
                        <a:spcAft>
                          <a:spcPts val="800"/>
                        </a:spcAft>
                        <a:buNone/>
                      </a:pPr>
                      <a:r>
                        <a:rPr lang="el-GR" sz="1600" kern="100" noProof="0" dirty="0">
                          <a:effectLst/>
                          <a:latin typeface="Corbel" panose="020B0503020204020204" pitchFamily="34" charset="0"/>
                        </a:rPr>
                        <a:t>Δ</a:t>
                      </a:r>
                      <a:r>
                        <a:rPr lang="lt-LT" sz="1600" kern="100" noProof="0" dirty="0">
                          <a:effectLst/>
                          <a:latin typeface="Corbel" panose="020B0503020204020204" pitchFamily="34" charset="0"/>
                        </a:rPr>
                        <a:t>T tarp skleidėjų</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Srauto temperatūra – grįžtamoji temperatūra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3–7°C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944678111"/>
                  </a:ext>
                </a:extLst>
              </a:tr>
              <a:tr h="703847">
                <a:tc>
                  <a:txBody>
                    <a:bodyPr/>
                    <a:lstStyle/>
                    <a:p>
                      <a:pPr algn="just">
                        <a:lnSpc>
                          <a:spcPct val="107000"/>
                        </a:lnSpc>
                        <a:spcAft>
                          <a:spcPts val="800"/>
                        </a:spcAft>
                        <a:buNone/>
                      </a:pPr>
                      <a:r>
                        <a:rPr lang="lt-LT" sz="1600" kern="100" noProof="0" dirty="0">
                          <a:effectLst/>
                          <a:latin typeface="Corbel" panose="020B0503020204020204" pitchFamily="34" charset="0"/>
                        </a:rPr>
                        <a:t>Elektros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dirty="0"/>
                        <a:t>Replinis </a:t>
                      </a:r>
                      <a:r>
                        <a:rPr lang="lt-LT" sz="1600" dirty="0" err="1"/>
                        <a:t>ampermetras</a:t>
                      </a:r>
                      <a:r>
                        <a:rPr lang="lt-LT" sz="1600" dirty="0"/>
                        <a:t> + įtampa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Atitinka nominalią specifikaciją</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726294112"/>
                  </a:ext>
                </a:extLst>
              </a:tr>
              <a:tr h="577501">
                <a:tc>
                  <a:txBody>
                    <a:bodyPr/>
                    <a:lstStyle/>
                    <a:p>
                      <a:pPr algn="just">
                        <a:lnSpc>
                          <a:spcPct val="107000"/>
                        </a:lnSpc>
                        <a:spcAft>
                          <a:spcPts val="800"/>
                        </a:spcAft>
                        <a:buNone/>
                      </a:pPr>
                      <a:r>
                        <a:rPr lang="lt-LT" sz="1600" kern="100" noProof="0" dirty="0">
                          <a:effectLst/>
                          <a:latin typeface="Corbel" panose="020B0503020204020204" pitchFamily="34" charset="0"/>
                        </a:rPr>
                        <a:t>Kambario temperatūra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Oro jutiklis zonoje</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tc>
                  <a:txBody>
                    <a:bodyPr/>
                    <a:lstStyle/>
                    <a:p>
                      <a:pPr algn="just">
                        <a:lnSpc>
                          <a:spcPct val="107000"/>
                        </a:lnSpc>
                        <a:spcAft>
                          <a:spcPts val="800"/>
                        </a:spcAft>
                        <a:buNone/>
                      </a:pPr>
                      <a:r>
                        <a:rPr lang="lt-LT" sz="1600" kern="100" noProof="0" dirty="0">
                          <a:effectLst/>
                          <a:latin typeface="Corbel" panose="020B0503020204020204" pitchFamily="34" charset="0"/>
                        </a:rPr>
                        <a:t>Nustatyta vertė ±1°C</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38662" marR="38662" marT="0" marB="0"/>
                </a:tc>
                <a:extLst>
                  <a:ext uri="{0D108BD9-81ED-4DB2-BD59-A6C34878D82A}">
                    <a16:rowId xmlns:a16="http://schemas.microsoft.com/office/drawing/2014/main" val="2167860805"/>
                  </a:ext>
                </a:extLst>
              </a:tr>
            </a:tbl>
          </a:graphicData>
        </a:graphic>
      </p:graphicFrame>
    </p:spTree>
    <p:extLst>
      <p:ext uri="{BB962C8B-B14F-4D97-AF65-F5344CB8AC3E}">
        <p14:creationId xmlns:p14="http://schemas.microsoft.com/office/powerpoint/2010/main" val="115413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1FFE-86A1-3532-CD81-D8FEBA550D5F}"/>
              </a:ext>
            </a:extLst>
          </p:cNvPr>
          <p:cNvSpPr>
            <a:spLocks noGrp="1"/>
          </p:cNvSpPr>
          <p:nvPr>
            <p:ph type="title"/>
          </p:nvPr>
        </p:nvSpPr>
        <p:spPr/>
        <p:txBody>
          <a:bodyPr/>
          <a:lstStyle/>
          <a:p>
            <a:r>
              <a:rPr lang="lt-LT" noProof="0" dirty="0"/>
              <a:t>46 Užsiėmimo turinys</a:t>
            </a:r>
          </a:p>
        </p:txBody>
      </p:sp>
      <p:graphicFrame>
        <p:nvGraphicFramePr>
          <p:cNvPr id="9" name="Content Placeholder 8">
            <a:extLst>
              <a:ext uri="{FF2B5EF4-FFF2-40B4-BE49-F238E27FC236}">
                <a16:creationId xmlns:a16="http://schemas.microsoft.com/office/drawing/2014/main" id="{99FC6EB0-3A9C-E1E0-00AF-3E3028FE93D7}"/>
              </a:ext>
            </a:extLst>
          </p:cNvPr>
          <p:cNvGraphicFramePr>
            <a:graphicFrameLocks noGrp="1"/>
          </p:cNvGraphicFramePr>
          <p:nvPr>
            <p:ph idx="1"/>
            <p:extLst>
              <p:ext uri="{D42A27DB-BD31-4B8C-83A1-F6EECF244321}">
                <p14:modId xmlns:p14="http://schemas.microsoft.com/office/powerpoint/2010/main" val="2710629731"/>
              </p:ext>
            </p:extLst>
          </p:nvPr>
        </p:nvGraphicFramePr>
        <p:xfrm>
          <a:off x="834708" y="906784"/>
          <a:ext cx="10379075" cy="6068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009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032F-33BE-6FD6-C546-3AEDEBE31702}"/>
              </a:ext>
            </a:extLst>
          </p:cNvPr>
          <p:cNvSpPr>
            <a:spLocks noGrp="1"/>
          </p:cNvSpPr>
          <p:nvPr>
            <p:ph type="title"/>
          </p:nvPr>
        </p:nvSpPr>
        <p:spPr/>
        <p:txBody>
          <a:bodyPr/>
          <a:lstStyle/>
          <a:p>
            <a:r>
              <a:rPr lang="lt-LT" noProof="0" dirty="0"/>
              <a:t>Bibliografija</a:t>
            </a:r>
          </a:p>
        </p:txBody>
      </p:sp>
      <p:sp>
        <p:nvSpPr>
          <p:cNvPr id="5" name="Rectangle 2">
            <a:extLst>
              <a:ext uri="{FF2B5EF4-FFF2-40B4-BE49-F238E27FC236}">
                <a16:creationId xmlns:a16="http://schemas.microsoft.com/office/drawing/2014/main" id="{60CCB9E6-F1E1-86EC-5803-48B06252FB77}"/>
              </a:ext>
            </a:extLst>
          </p:cNvPr>
          <p:cNvSpPr>
            <a:spLocks noGrp="1" noChangeArrowheads="1"/>
          </p:cNvSpPr>
          <p:nvPr>
            <p:ph idx="1"/>
          </p:nvPr>
        </p:nvSpPr>
        <p:spPr bwMode="auto">
          <a:xfrm>
            <a:off x="617621" y="1614198"/>
            <a:ext cx="1095675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err="1">
                <a:ln>
                  <a:noFill/>
                </a:ln>
                <a:solidFill>
                  <a:schemeClr val="tx1"/>
                </a:solidFill>
                <a:effectLst/>
                <a:latin typeface="Corbel" panose="020B0503020204020204" pitchFamily="34" charset="0"/>
              </a:rPr>
              <a:t>European</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Committee</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for</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Standardization</a:t>
            </a:r>
            <a:r>
              <a:rPr kumimoji="0" lang="lt-LT" sz="1200" b="0" i="0" u="none" strike="noStrike" cap="none" normalizeH="0" baseline="0" noProof="0" dirty="0">
                <a:ln>
                  <a:noFill/>
                </a:ln>
                <a:solidFill>
                  <a:schemeClr val="tx1"/>
                </a:solidFill>
                <a:effectLst/>
                <a:latin typeface="Corbel" panose="020B0503020204020204" pitchFamily="34" charset="0"/>
              </a:rPr>
              <a:t>. (2017). </a:t>
            </a:r>
            <a:r>
              <a:rPr kumimoji="0" lang="lt-LT" sz="1200" b="0" i="1" u="none" strike="noStrike" cap="none" normalizeH="0" baseline="0" noProof="0" dirty="0">
                <a:ln>
                  <a:noFill/>
                </a:ln>
                <a:solidFill>
                  <a:schemeClr val="tx1"/>
                </a:solidFill>
                <a:effectLst/>
                <a:latin typeface="Corbel" panose="020B0503020204020204" pitchFamily="34" charset="0"/>
              </a:rPr>
              <a:t>EN 12831-1: </a:t>
            </a:r>
            <a:r>
              <a:rPr kumimoji="0" lang="lt-LT" sz="1200" b="0" i="1" u="none" strike="noStrike" cap="none" normalizeH="0" baseline="0" noProof="0" dirty="0" err="1">
                <a:ln>
                  <a:noFill/>
                </a:ln>
                <a:solidFill>
                  <a:schemeClr val="tx1"/>
                </a:solidFill>
                <a:effectLst/>
                <a:latin typeface="Corbel" panose="020B0503020204020204" pitchFamily="34" charset="0"/>
              </a:rPr>
              <a:t>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performance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 </a:t>
            </a:r>
            <a:r>
              <a:rPr kumimoji="0" lang="lt-LT" sz="1200" b="0" i="1" u="none" strike="noStrike" cap="none" normalizeH="0" baseline="0" noProof="0" dirty="0" err="1">
                <a:ln>
                  <a:noFill/>
                </a:ln>
                <a:solidFill>
                  <a:schemeClr val="tx1"/>
                </a:solidFill>
                <a:effectLst/>
                <a:latin typeface="Corbel" panose="020B0503020204020204" pitchFamily="34" charset="0"/>
              </a:rPr>
              <a:t>Method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for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calculation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the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design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load</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International </a:t>
            </a:r>
            <a:r>
              <a:rPr kumimoji="0" lang="lt-LT" sz="1200" b="1" i="0" u="none" strike="noStrike" cap="none" normalizeH="0" baseline="0" noProof="0" dirty="0" err="1">
                <a:ln>
                  <a:noFill/>
                </a:ln>
                <a:solidFill>
                  <a:schemeClr val="tx1"/>
                </a:solidFill>
                <a:effectLst/>
                <a:latin typeface="Corbel" panose="020B0503020204020204" pitchFamily="34" charset="0"/>
              </a:rPr>
              <a:t>Organization</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for</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Standardization</a:t>
            </a:r>
            <a:r>
              <a:rPr kumimoji="0" lang="lt-LT" sz="1200" b="0" i="0" u="none" strike="noStrike" cap="none" normalizeH="0" baseline="0" noProof="0" dirty="0">
                <a:ln>
                  <a:noFill/>
                </a:ln>
                <a:solidFill>
                  <a:schemeClr val="tx1"/>
                </a:solidFill>
                <a:effectLst/>
                <a:latin typeface="Corbel" panose="020B0503020204020204" pitchFamily="34" charset="0"/>
              </a:rPr>
              <a:t>. (2017). </a:t>
            </a:r>
            <a:r>
              <a:rPr kumimoji="0" lang="lt-LT" sz="1200" b="0" i="1" u="none" strike="noStrike" cap="none" normalizeH="0" baseline="0" noProof="0" dirty="0">
                <a:ln>
                  <a:noFill/>
                </a:ln>
                <a:solidFill>
                  <a:schemeClr val="tx1"/>
                </a:solidFill>
                <a:effectLst/>
                <a:latin typeface="Corbel" panose="020B0503020204020204" pitchFamily="34" charset="0"/>
              </a:rPr>
              <a:t>ISO 52016-1: </a:t>
            </a:r>
            <a:r>
              <a:rPr kumimoji="0" lang="lt-LT" sz="1200" b="0" i="1" u="none" strike="noStrike" cap="none" normalizeH="0" baseline="0" noProof="0" dirty="0" err="1">
                <a:ln>
                  <a:noFill/>
                </a:ln>
                <a:solidFill>
                  <a:schemeClr val="tx1"/>
                </a:solidFill>
                <a:effectLst/>
                <a:latin typeface="Corbel" panose="020B0503020204020204" pitchFamily="34" charset="0"/>
              </a:rPr>
              <a:t>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performance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 </a:t>
            </a:r>
            <a:r>
              <a:rPr kumimoji="0" lang="lt-LT" sz="1200" b="0" i="1" u="none" strike="noStrike" cap="none" normalizeH="0" baseline="0" noProof="0" dirty="0" err="1">
                <a:ln>
                  <a:noFill/>
                </a:ln>
                <a:solidFill>
                  <a:schemeClr val="tx1"/>
                </a:solidFill>
                <a:effectLst/>
                <a:latin typeface="Corbel" panose="020B0503020204020204" pitchFamily="34" charset="0"/>
              </a:rPr>
              <a:t>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needs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for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cooling</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Geneva</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err="1">
                <a:ln>
                  <a:noFill/>
                </a:ln>
                <a:solidFill>
                  <a:schemeClr val="tx1"/>
                </a:solidFill>
                <a:effectLst/>
                <a:latin typeface="Corbel" panose="020B0503020204020204" pitchFamily="34" charset="0"/>
              </a:rPr>
              <a:t>European</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Commission</a:t>
            </a:r>
            <a:r>
              <a:rPr kumimoji="0" lang="lt-LT" sz="1200" b="0" i="0" u="none" strike="noStrike" cap="none" normalizeH="0" baseline="0" noProof="0" dirty="0">
                <a:ln>
                  <a:noFill/>
                </a:ln>
                <a:solidFill>
                  <a:schemeClr val="tx1"/>
                </a:solidFill>
                <a:effectLst/>
                <a:latin typeface="Corbel" panose="020B0503020204020204" pitchFamily="34" charset="0"/>
              </a:rPr>
              <a:t>. (2018). </a:t>
            </a:r>
            <a:r>
              <a:rPr kumimoji="0" lang="lt-LT" sz="1200" b="0" i="1" u="none" strike="noStrike" cap="none" normalizeH="0" baseline="0" noProof="0" dirty="0" err="1">
                <a:ln>
                  <a:noFill/>
                </a:ln>
                <a:solidFill>
                  <a:schemeClr val="tx1"/>
                </a:solidFill>
                <a:effectLst/>
                <a:latin typeface="Corbel" panose="020B0503020204020204" pitchFamily="34" charset="0"/>
              </a:rPr>
              <a:t>Directive</a:t>
            </a:r>
            <a:r>
              <a:rPr kumimoji="0" lang="lt-LT" sz="1200" b="0" i="1" u="none" strike="noStrike" cap="none" normalizeH="0" baseline="0" noProof="0" dirty="0">
                <a:ln>
                  <a:noFill/>
                </a:ln>
                <a:solidFill>
                  <a:schemeClr val="tx1"/>
                </a:solidFill>
                <a:effectLst/>
                <a:latin typeface="Corbel" panose="020B0503020204020204" pitchFamily="34" charset="0"/>
              </a:rPr>
              <a:t> (EU) 2018/844 </a:t>
            </a:r>
            <a:r>
              <a:rPr kumimoji="0" lang="lt-LT" sz="1200" b="0" i="1" u="none" strike="noStrike" cap="none" normalizeH="0" baseline="0" noProof="0" dirty="0" err="1">
                <a:ln>
                  <a:noFill/>
                </a:ln>
                <a:solidFill>
                  <a:schemeClr val="tx1"/>
                </a:solidFill>
                <a:effectLst/>
                <a:latin typeface="Corbel" panose="020B0503020204020204" pitchFamily="34" charset="0"/>
              </a:rPr>
              <a:t>amending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the</a:t>
            </a:r>
            <a:r>
              <a:rPr kumimoji="0" lang="lt-LT" sz="1200" b="0" i="1" u="none" strike="noStrike" cap="none" normalizeH="0" baseline="0" noProof="0" dirty="0">
                <a:ln>
                  <a:noFill/>
                </a:ln>
                <a:solidFill>
                  <a:schemeClr val="tx1"/>
                </a:solidFill>
                <a:effectLst/>
                <a:latin typeface="Corbel" panose="020B0503020204020204" pitchFamily="34" charset="0"/>
              </a:rPr>
              <a:t> EPBD</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err="1">
                <a:ln>
                  <a:noFill/>
                </a:ln>
                <a:solidFill>
                  <a:schemeClr val="tx1"/>
                </a:solidFill>
                <a:effectLst/>
                <a:latin typeface="Corbel" panose="020B0503020204020204" pitchFamily="34" charset="0"/>
              </a:rPr>
              <a:t>European</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Commission</a:t>
            </a:r>
            <a:r>
              <a:rPr kumimoji="0" lang="lt-LT" sz="1200" b="0" i="0" u="none" strike="noStrike" cap="none" normalizeH="0" baseline="0" noProof="0" dirty="0">
                <a:ln>
                  <a:noFill/>
                </a:ln>
                <a:solidFill>
                  <a:schemeClr val="tx1"/>
                </a:solidFill>
                <a:effectLst/>
                <a:latin typeface="Corbel" panose="020B0503020204020204" pitchFamily="34" charset="0"/>
              </a:rPr>
              <a:t>. (2020). </a:t>
            </a:r>
            <a:r>
              <a:rPr kumimoji="0" lang="lt-LT" sz="1200" b="0" i="1" u="none" strike="noStrike" cap="none" normalizeH="0" baseline="0" noProof="0" dirty="0" err="1">
                <a:ln>
                  <a:noFill/>
                </a:ln>
                <a:solidFill>
                  <a:schemeClr val="tx1"/>
                </a:solidFill>
                <a:effectLst/>
                <a:latin typeface="Corbel" panose="020B0503020204020204" pitchFamily="34" charset="0"/>
              </a:rPr>
              <a:t>Renovation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Wave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Strategy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for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Europe</a:t>
            </a:r>
            <a:r>
              <a:rPr kumimoji="0" lang="lt-LT" sz="1200" b="0" i="0" u="none" strike="noStrike" cap="none" normalizeH="0" baseline="0" noProof="0" dirty="0">
                <a:ln>
                  <a:noFill/>
                </a:ln>
                <a:solidFill>
                  <a:schemeClr val="tx1"/>
                </a:solidFill>
                <a:effectLst/>
                <a:latin typeface="Corbel" panose="020B0503020204020204" pitchFamily="34" charset="0"/>
              </a:rPr>
              <a:t>. COM(2020) 662 </a:t>
            </a:r>
            <a:r>
              <a:rPr kumimoji="0" lang="lt-LT" sz="1200" b="0" i="0" u="none" strike="noStrike" cap="none" normalizeH="0" baseline="0" noProof="0" dirty="0" err="1">
                <a:ln>
                  <a:noFill/>
                </a:ln>
                <a:solidFill>
                  <a:schemeClr val="tx1"/>
                </a:solidFill>
                <a:effectLst/>
                <a:latin typeface="Corbel" panose="020B0503020204020204" pitchFamily="34" charset="0"/>
              </a:rPr>
              <a:t>final</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IEA</a:t>
            </a:r>
            <a:r>
              <a:rPr kumimoji="0" lang="lt-LT" sz="1200" b="0" i="0" u="none" strike="noStrike" cap="none" normalizeH="0" baseline="0" noProof="0" dirty="0">
                <a:ln>
                  <a:noFill/>
                </a:ln>
                <a:solidFill>
                  <a:schemeClr val="tx1"/>
                </a:solidFill>
                <a:effectLst/>
                <a:latin typeface="Corbel" panose="020B0503020204020204" pitchFamily="34" charset="0"/>
              </a:rPr>
              <a:t>. (2022).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Pumps</a:t>
            </a:r>
            <a:r>
              <a:rPr kumimoji="0" lang="lt-LT" sz="1200" b="0" i="1" u="none" strike="noStrike" cap="none" normalizeH="0" baseline="0" noProof="0" dirty="0">
                <a:ln>
                  <a:noFill/>
                </a:ln>
                <a:solidFill>
                  <a:schemeClr val="tx1"/>
                </a:solidFill>
                <a:effectLst/>
                <a:latin typeface="Corbel" panose="020B0503020204020204" pitchFamily="34" charset="0"/>
              </a:rPr>
              <a:t> – </a:t>
            </a:r>
            <a:r>
              <a:rPr kumimoji="0" lang="lt-LT" sz="1200" b="0" i="1" u="none" strike="noStrike" cap="none" normalizeH="0" baseline="0" noProof="0" dirty="0" err="1">
                <a:ln>
                  <a:noFill/>
                </a:ln>
                <a:solidFill>
                  <a:schemeClr val="tx1"/>
                </a:solidFill>
                <a:effectLst/>
                <a:latin typeface="Corbel" panose="020B0503020204020204" pitchFamily="34" charset="0"/>
              </a:rPr>
              <a:t>Tracking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Clean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Progress</a:t>
            </a:r>
            <a:r>
              <a:rPr kumimoji="0" lang="lt-LT" sz="1200" b="0" i="0" u="none" strike="noStrike" cap="none" normalizeH="0" baseline="0" noProof="0" dirty="0">
                <a:ln>
                  <a:noFill/>
                </a:ln>
                <a:solidFill>
                  <a:schemeClr val="tx1"/>
                </a:solidFill>
                <a:effectLst/>
                <a:latin typeface="Corbel" panose="020B0503020204020204" pitchFamily="34" charset="0"/>
              </a:rPr>
              <a:t>. Paris.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IEA</a:t>
            </a:r>
            <a:r>
              <a:rPr kumimoji="0" lang="lt-LT" sz="1200" b="0" i="0" u="none" strike="noStrike" cap="none" normalizeH="0" baseline="0" noProof="0" dirty="0">
                <a:ln>
                  <a:noFill/>
                </a:ln>
                <a:solidFill>
                  <a:schemeClr val="tx1"/>
                </a:solidFill>
                <a:effectLst/>
                <a:latin typeface="Corbel" panose="020B0503020204020204" pitchFamily="34" charset="0"/>
              </a:rPr>
              <a:t>. (2023). </a:t>
            </a:r>
            <a:r>
              <a:rPr kumimoji="0" lang="lt-LT" sz="1200" b="0" i="1" u="none" strike="noStrike" cap="none" normalizeH="0" baseline="0" noProof="0" dirty="0" err="1">
                <a:ln>
                  <a:noFill/>
                </a:ln>
                <a:solidFill>
                  <a:schemeClr val="tx1"/>
                </a:solidFill>
                <a:effectLst/>
                <a:latin typeface="Corbel" panose="020B0503020204020204" pitchFamily="34" charset="0"/>
              </a:rPr>
              <a:t>The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Future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Pumps</a:t>
            </a:r>
            <a:r>
              <a:rPr kumimoji="0" lang="lt-LT" sz="1200" b="0" i="0" u="none" strike="noStrike" cap="none" normalizeH="0" baseline="0" noProof="0" dirty="0">
                <a:ln>
                  <a:noFill/>
                </a:ln>
                <a:solidFill>
                  <a:schemeClr val="tx1"/>
                </a:solidFill>
                <a:effectLst/>
                <a:latin typeface="Corbel" panose="020B0503020204020204" pitchFamily="34" charset="0"/>
              </a:rPr>
              <a:t>. Paris.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EHPA</a:t>
            </a:r>
            <a:r>
              <a:rPr kumimoji="0" lang="lt-LT" sz="1200" b="0" i="0" u="none" strike="noStrike" cap="none" normalizeH="0" baseline="0" noProof="0" dirty="0">
                <a:ln>
                  <a:noFill/>
                </a:ln>
                <a:solidFill>
                  <a:schemeClr val="tx1"/>
                </a:solidFill>
                <a:effectLst/>
                <a:latin typeface="Corbel" panose="020B0503020204020204" pitchFamily="34" charset="0"/>
              </a:rPr>
              <a:t>. (2022).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in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 </a:t>
            </a:r>
            <a:r>
              <a:rPr kumimoji="0" lang="lt-LT" sz="1200" b="0" i="1" u="none" strike="noStrike" cap="none" normalizeH="0" baseline="0" noProof="0" dirty="0" err="1">
                <a:ln>
                  <a:noFill/>
                </a:ln>
                <a:solidFill>
                  <a:schemeClr val="tx1"/>
                </a:solidFill>
                <a:effectLst/>
                <a:latin typeface="Corbel" panose="020B0503020204020204" pitchFamily="34" charset="0"/>
              </a:rPr>
              <a:t>Applications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Efficiency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System </a:t>
            </a:r>
            <a:r>
              <a:rPr kumimoji="0" lang="lt-LT" sz="1200" b="0" i="1" u="none" strike="noStrike" cap="none" normalizeH="0" baseline="0" noProof="0" dirty="0" err="1">
                <a:ln>
                  <a:noFill/>
                </a:ln>
                <a:solidFill>
                  <a:schemeClr val="tx1"/>
                </a:solidFill>
                <a:effectLst/>
                <a:latin typeface="Corbel" panose="020B0503020204020204" pitchFamily="34" charset="0"/>
              </a:rPr>
              <a:t>Integration</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EHPA</a:t>
            </a:r>
            <a:r>
              <a:rPr kumimoji="0" lang="lt-LT" sz="1200" b="0" i="0" u="none" strike="noStrike" cap="none" normalizeH="0" baseline="0" noProof="0" dirty="0">
                <a:ln>
                  <a:noFill/>
                </a:ln>
                <a:solidFill>
                  <a:schemeClr val="tx1"/>
                </a:solidFill>
                <a:effectLst/>
                <a:latin typeface="Corbel" panose="020B0503020204020204" pitchFamily="34" charset="0"/>
              </a:rPr>
              <a:t>. (2023). </a:t>
            </a:r>
            <a:r>
              <a:rPr kumimoji="0" lang="lt-LT" sz="1200" b="0" i="1" u="none" strike="noStrike" cap="none" normalizeH="0" baseline="0" noProof="0" dirty="0">
                <a:ln>
                  <a:noFill/>
                </a:ln>
                <a:solidFill>
                  <a:schemeClr val="tx1"/>
                </a:solidFill>
                <a:effectLst/>
                <a:latin typeface="Corbel" panose="020B0503020204020204" pitchFamily="34" charset="0"/>
              </a:rPr>
              <a:t>Best </a:t>
            </a:r>
            <a:r>
              <a:rPr kumimoji="0" lang="lt-LT" sz="1200" b="0" i="1" u="none" strike="noStrike" cap="none" normalizeH="0" baseline="0" noProof="0" dirty="0" err="1">
                <a:ln>
                  <a:noFill/>
                </a:ln>
                <a:solidFill>
                  <a:schemeClr val="tx1"/>
                </a:solidFill>
                <a:effectLst/>
                <a:latin typeface="Corbel" panose="020B0503020204020204" pitchFamily="34" charset="0"/>
              </a:rPr>
              <a:t>Practice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Guide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Retrofit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in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Residential</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REHVA</a:t>
            </a:r>
            <a:r>
              <a:rPr kumimoji="0" lang="lt-LT" sz="1200" b="0" i="0" u="none" strike="noStrike" cap="none" normalizeH="0" baseline="0" noProof="0" dirty="0">
                <a:ln>
                  <a:noFill/>
                </a:ln>
                <a:solidFill>
                  <a:schemeClr val="tx1"/>
                </a:solidFill>
                <a:effectLst/>
                <a:latin typeface="Corbel" panose="020B0503020204020204" pitchFamily="34" charset="0"/>
              </a:rPr>
              <a:t>. (2012). </a:t>
            </a:r>
            <a:r>
              <a:rPr kumimoji="0" lang="lt-LT" sz="1200" b="0" i="1" u="none" strike="noStrike" cap="none" normalizeH="0" baseline="0" noProof="0" dirty="0" err="1">
                <a:ln>
                  <a:noFill/>
                </a:ln>
                <a:solidFill>
                  <a:schemeClr val="tx1"/>
                </a:solidFill>
                <a:effectLst/>
                <a:latin typeface="Corbel" panose="020B0503020204020204" pitchFamily="34" charset="0"/>
              </a:rPr>
              <a:t>Guidebook</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No</a:t>
            </a:r>
            <a:r>
              <a:rPr kumimoji="0" lang="lt-LT" sz="1200" b="0" i="1" u="none" strike="noStrike" cap="none" normalizeH="0" baseline="0" noProof="0" dirty="0">
                <a:ln>
                  <a:noFill/>
                </a:ln>
                <a:solidFill>
                  <a:schemeClr val="tx1"/>
                </a:solidFill>
                <a:effectLst/>
                <a:latin typeface="Corbel" panose="020B0503020204020204" pitchFamily="34" charset="0"/>
              </a:rPr>
              <a:t>. 7 – </a:t>
            </a:r>
            <a:r>
              <a:rPr kumimoji="0" lang="lt-LT" sz="1200" b="0" i="1" u="none" strike="noStrike" cap="none" normalizeH="0" baseline="0" noProof="0" dirty="0" err="1">
                <a:ln>
                  <a:noFill/>
                </a:ln>
                <a:solidFill>
                  <a:schemeClr val="tx1"/>
                </a:solidFill>
                <a:effectLst/>
                <a:latin typeface="Corbel" panose="020B0503020204020204" pitchFamily="34" charset="0"/>
              </a:rPr>
              <a:t>Low</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Temperature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High</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Temperature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Cooling</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REHVA</a:t>
            </a:r>
            <a:r>
              <a:rPr kumimoji="0" lang="lt-LT" sz="1200" b="0" i="0" u="none" strike="noStrike" cap="none" normalizeH="0" baseline="0" noProof="0" dirty="0">
                <a:ln>
                  <a:noFill/>
                </a:ln>
                <a:solidFill>
                  <a:schemeClr val="tx1"/>
                </a:solidFill>
                <a:effectLst/>
                <a:latin typeface="Corbel" panose="020B0503020204020204" pitchFamily="34" charset="0"/>
              </a:rPr>
              <a:t>. (2018). </a:t>
            </a:r>
            <a:r>
              <a:rPr kumimoji="0" lang="lt-LT" sz="1200" b="0" i="1" u="none" strike="noStrike" cap="none" normalizeH="0" baseline="0" noProof="0" dirty="0" err="1">
                <a:ln>
                  <a:noFill/>
                </a:ln>
                <a:solidFill>
                  <a:schemeClr val="tx1"/>
                </a:solidFill>
                <a:effectLst/>
                <a:latin typeface="Corbel" panose="020B0503020204020204" pitchFamily="34" charset="0"/>
              </a:rPr>
              <a:t>Guidebook</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No</a:t>
            </a:r>
            <a:r>
              <a:rPr kumimoji="0" lang="lt-LT" sz="1200" b="0" i="1" u="none" strike="noStrike" cap="none" normalizeH="0" baseline="0" noProof="0" dirty="0">
                <a:ln>
                  <a:noFill/>
                </a:ln>
                <a:solidFill>
                  <a:schemeClr val="tx1"/>
                </a:solidFill>
                <a:effectLst/>
                <a:latin typeface="Corbel" panose="020B0503020204020204" pitchFamily="34" charset="0"/>
              </a:rPr>
              <a:t>. 23 – </a:t>
            </a:r>
            <a:r>
              <a:rPr kumimoji="0" lang="lt-LT" sz="1200" b="0" i="1" u="none" strike="noStrike" cap="none" normalizeH="0" baseline="0" noProof="0" dirty="0" err="1">
                <a:ln>
                  <a:noFill/>
                </a:ln>
                <a:solidFill>
                  <a:schemeClr val="tx1"/>
                </a:solidFill>
                <a:effectLst/>
                <a:latin typeface="Corbel" panose="020B0503020204020204" pitchFamily="34" charset="0"/>
              </a:rPr>
              <a:t>Renovation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with</a:t>
            </a:r>
            <a:r>
              <a:rPr kumimoji="0" lang="lt-LT" sz="1200" b="0" i="1" u="none" strike="noStrike" cap="none" normalizeH="0" baseline="0" noProof="0" dirty="0">
                <a:ln>
                  <a:noFill/>
                </a:ln>
                <a:solidFill>
                  <a:schemeClr val="tx1"/>
                </a:solidFill>
                <a:effectLst/>
                <a:latin typeface="Corbel" panose="020B0503020204020204" pitchFamily="34" charset="0"/>
              </a:rPr>
              <a:t> HVAC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Brussels</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err="1">
                <a:ln>
                  <a:noFill/>
                </a:ln>
                <a:solidFill>
                  <a:schemeClr val="tx1"/>
                </a:solidFill>
                <a:effectLst/>
                <a:latin typeface="Corbel" panose="020B0503020204020204" pitchFamily="34" charset="0"/>
              </a:rPr>
              <a:t>Fraunhofer</a:t>
            </a:r>
            <a:r>
              <a:rPr kumimoji="0" lang="lt-LT" sz="1200" b="1" i="0" u="none" strike="noStrike" cap="none" normalizeH="0" baseline="0" noProof="0" dirty="0">
                <a:ln>
                  <a:noFill/>
                </a:ln>
                <a:solidFill>
                  <a:schemeClr val="tx1"/>
                </a:solidFill>
                <a:effectLst/>
                <a:latin typeface="Corbel" panose="020B0503020204020204" pitchFamily="34" charset="0"/>
              </a:rPr>
              <a:t> ISE</a:t>
            </a:r>
            <a:r>
              <a:rPr kumimoji="0" lang="lt-LT" sz="1200" b="0" i="0" u="none" strike="noStrike" cap="none" normalizeH="0" baseline="0" noProof="0" dirty="0">
                <a:ln>
                  <a:noFill/>
                </a:ln>
                <a:solidFill>
                  <a:schemeClr val="tx1"/>
                </a:solidFill>
                <a:effectLst/>
                <a:latin typeface="Corbel" panose="020B0503020204020204" pitchFamily="34" charset="0"/>
              </a:rPr>
              <a:t>. (2020).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in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Existing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 </a:t>
            </a:r>
            <a:r>
              <a:rPr kumimoji="0" lang="lt-LT" sz="1200" b="0" i="1" u="none" strike="noStrike" cap="none" normalizeH="0" baseline="0" noProof="0" dirty="0" err="1">
                <a:ln>
                  <a:noFill/>
                </a:ln>
                <a:solidFill>
                  <a:schemeClr val="tx1"/>
                </a:solidFill>
                <a:effectLst/>
                <a:latin typeface="Corbel" panose="020B0503020204020204" pitchFamily="34" charset="0"/>
              </a:rPr>
              <a:t>Performance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Design </a:t>
            </a:r>
            <a:r>
              <a:rPr kumimoji="0" lang="lt-LT" sz="1200" b="0" i="1" u="none" strike="noStrike" cap="none" normalizeH="0" baseline="0" noProof="0" dirty="0" err="1">
                <a:ln>
                  <a:noFill/>
                </a:ln>
                <a:solidFill>
                  <a:schemeClr val="tx1"/>
                </a:solidFill>
                <a:effectLst/>
                <a:latin typeface="Corbel" panose="020B0503020204020204" pitchFamily="34" charset="0"/>
              </a:rPr>
              <a:t>Strategies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Freiburg</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err="1">
                <a:ln>
                  <a:noFill/>
                </a:ln>
                <a:solidFill>
                  <a:schemeClr val="tx1"/>
                </a:solidFill>
                <a:effectLst/>
                <a:latin typeface="Corbel" panose="020B0503020204020204" pitchFamily="34" charset="0"/>
              </a:rPr>
              <a:t>Fraunhofer</a:t>
            </a:r>
            <a:r>
              <a:rPr kumimoji="0" lang="lt-LT" sz="1200" b="1" i="0" u="none" strike="noStrike" cap="none" normalizeH="0" baseline="0" noProof="0" dirty="0">
                <a:ln>
                  <a:noFill/>
                </a:ln>
                <a:solidFill>
                  <a:schemeClr val="tx1"/>
                </a:solidFill>
                <a:effectLst/>
                <a:latin typeface="Corbel" panose="020B0503020204020204" pitchFamily="34" charset="0"/>
              </a:rPr>
              <a:t> ISE</a:t>
            </a:r>
            <a:r>
              <a:rPr kumimoji="0" lang="lt-LT" sz="1200" b="0" i="0" u="none" strike="noStrike" cap="none" normalizeH="0" baseline="0" noProof="0" dirty="0">
                <a:ln>
                  <a:noFill/>
                </a:ln>
                <a:solidFill>
                  <a:schemeClr val="tx1"/>
                </a:solidFill>
                <a:effectLst/>
                <a:latin typeface="Corbel" panose="020B0503020204020204" pitchFamily="34" charset="0"/>
              </a:rPr>
              <a:t>. (2022). </a:t>
            </a:r>
            <a:r>
              <a:rPr kumimoji="0" lang="lt-LT" sz="1200" b="0" i="1" u="none" strike="noStrike" cap="none" normalizeH="0" baseline="0" noProof="0" dirty="0" err="1">
                <a:ln>
                  <a:noFill/>
                </a:ln>
                <a:solidFill>
                  <a:schemeClr val="tx1"/>
                </a:solidFill>
                <a:effectLst/>
                <a:latin typeface="Corbel" panose="020B0503020204020204" pitchFamily="34" charset="0"/>
              </a:rPr>
              <a:t>Monitoring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Results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Retrofits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in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Europe</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Freiburg</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ASHRAE</a:t>
            </a:r>
            <a:r>
              <a:rPr kumimoji="0" lang="lt-LT" sz="1200" b="0" i="0" u="none" strike="noStrike" cap="none" normalizeH="0" baseline="0" noProof="0" dirty="0">
                <a:ln>
                  <a:noFill/>
                </a:ln>
                <a:solidFill>
                  <a:schemeClr val="tx1"/>
                </a:solidFill>
                <a:effectLst/>
                <a:latin typeface="Corbel" panose="020B0503020204020204" pitchFamily="34" charset="0"/>
              </a:rPr>
              <a:t>. (2020). </a:t>
            </a:r>
            <a:r>
              <a:rPr kumimoji="0" lang="lt-LT" sz="1200" b="0" i="1" u="none" strike="noStrike" cap="none" normalizeH="0" baseline="0" noProof="0" dirty="0">
                <a:ln>
                  <a:noFill/>
                </a:ln>
                <a:solidFill>
                  <a:schemeClr val="tx1"/>
                </a:solidFill>
                <a:effectLst/>
                <a:latin typeface="Corbel" panose="020B0503020204020204" pitchFamily="34" charset="0"/>
              </a:rPr>
              <a:t>ASHRAE </a:t>
            </a:r>
            <a:r>
              <a:rPr kumimoji="0" lang="lt-LT" sz="1200" b="0" i="1" u="none" strike="noStrike" cap="none" normalizeH="0" baseline="0" noProof="0" dirty="0" err="1">
                <a:ln>
                  <a:noFill/>
                </a:ln>
                <a:solidFill>
                  <a:schemeClr val="tx1"/>
                </a:solidFill>
                <a:effectLst/>
                <a:latin typeface="Corbel" panose="020B0503020204020204" pitchFamily="34" charset="0"/>
              </a:rPr>
              <a:t>Handbook</a:t>
            </a:r>
            <a:r>
              <a:rPr kumimoji="0" lang="lt-LT" sz="1200" b="0" i="1" u="none" strike="noStrike" cap="none" normalizeH="0" baseline="0" noProof="0" dirty="0">
                <a:ln>
                  <a:noFill/>
                </a:ln>
                <a:solidFill>
                  <a:schemeClr val="tx1"/>
                </a:solidFill>
                <a:effectLst/>
                <a:latin typeface="Corbel" panose="020B0503020204020204" pitchFamily="34" charset="0"/>
              </a:rPr>
              <a:t> – HVAC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Equipment</a:t>
            </a:r>
            <a:r>
              <a:rPr kumimoji="0" lang="lt-LT" sz="1200" b="0" i="0" u="none" strike="noStrike" cap="none" normalizeH="0" baseline="0" noProof="0" dirty="0">
                <a:ln>
                  <a:noFill/>
                </a:ln>
                <a:solidFill>
                  <a:schemeClr val="tx1"/>
                </a:solidFill>
                <a:effectLst/>
                <a:latin typeface="Corbel" panose="020B0503020204020204" pitchFamily="34" charset="0"/>
              </a:rPr>
              <a:t>. Atlanta.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ASHRAE</a:t>
            </a:r>
            <a:r>
              <a:rPr kumimoji="0" lang="lt-LT" sz="1200" b="0" i="0" u="none" strike="noStrike" cap="none" normalizeH="0" baseline="0" noProof="0" dirty="0">
                <a:ln>
                  <a:noFill/>
                </a:ln>
                <a:solidFill>
                  <a:schemeClr val="tx1"/>
                </a:solidFill>
                <a:effectLst/>
                <a:latin typeface="Corbel" panose="020B0503020204020204" pitchFamily="34" charset="0"/>
              </a:rPr>
              <a:t>. (2021). </a:t>
            </a:r>
            <a:r>
              <a:rPr kumimoji="0" lang="lt-LT" sz="1200" b="0" i="1" u="none" strike="noStrike" cap="none" normalizeH="0" baseline="0" noProof="0" dirty="0">
                <a:ln>
                  <a:noFill/>
                </a:ln>
                <a:solidFill>
                  <a:schemeClr val="tx1"/>
                </a:solidFill>
                <a:effectLst/>
                <a:latin typeface="Corbel" panose="020B0503020204020204" pitchFamily="34" charset="0"/>
              </a:rPr>
              <a:t>ASHRAE </a:t>
            </a:r>
            <a:r>
              <a:rPr kumimoji="0" lang="lt-LT" sz="1200" b="0" i="1" u="none" strike="noStrike" cap="none" normalizeH="0" baseline="0" noProof="0" dirty="0" err="1">
                <a:ln>
                  <a:noFill/>
                </a:ln>
                <a:solidFill>
                  <a:schemeClr val="tx1"/>
                </a:solidFill>
                <a:effectLst/>
                <a:latin typeface="Corbel" panose="020B0503020204020204" pitchFamily="34" charset="0"/>
              </a:rPr>
              <a:t>Handbook</a:t>
            </a:r>
            <a:r>
              <a:rPr kumimoji="0" lang="lt-LT" sz="1200" b="0" i="1" u="none" strike="noStrike" cap="none" normalizeH="0" baseline="0" noProof="0" dirty="0">
                <a:ln>
                  <a:noFill/>
                </a:ln>
                <a:solidFill>
                  <a:schemeClr val="tx1"/>
                </a:solidFill>
                <a:effectLst/>
                <a:latin typeface="Corbel" panose="020B0503020204020204" pitchFamily="34" charset="0"/>
              </a:rPr>
              <a:t> – Fundamentals</a:t>
            </a:r>
            <a:r>
              <a:rPr kumimoji="0" lang="lt-LT" sz="1200" b="0" i="0" u="none" strike="noStrike" cap="none" normalizeH="0" baseline="0" noProof="0" dirty="0">
                <a:ln>
                  <a:noFill/>
                </a:ln>
                <a:solidFill>
                  <a:schemeClr val="tx1"/>
                </a:solidFill>
                <a:effectLst/>
                <a:latin typeface="Corbel" panose="020B0503020204020204" pitchFamily="34" charset="0"/>
              </a:rPr>
              <a:t>. Atlanta.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0" i="0" u="none" strike="noStrike" cap="none" normalizeH="0" baseline="0" noProof="0" dirty="0" err="1">
                <a:ln>
                  <a:noFill/>
                </a:ln>
                <a:solidFill>
                  <a:schemeClr val="tx1"/>
                </a:solidFill>
                <a:effectLst/>
                <a:latin typeface="Corbel" panose="020B0503020204020204" pitchFamily="34" charset="0"/>
              </a:rPr>
              <a:t>Lund</a:t>
            </a:r>
            <a:r>
              <a:rPr kumimoji="0" lang="lt-LT" sz="1200" b="0" i="0" u="none" strike="noStrike" cap="none" normalizeH="0" baseline="0" noProof="0" dirty="0">
                <a:ln>
                  <a:noFill/>
                </a:ln>
                <a:solidFill>
                  <a:schemeClr val="tx1"/>
                </a:solidFill>
                <a:effectLst/>
                <a:latin typeface="Corbel" panose="020B0503020204020204" pitchFamily="34" charset="0"/>
              </a:rPr>
              <a:t>, H., </a:t>
            </a:r>
            <a:r>
              <a:rPr kumimoji="0" lang="lt-LT" sz="1200" b="0" i="0" u="none" strike="noStrike" cap="none" normalizeH="0" baseline="0" noProof="0" dirty="0" err="1">
                <a:ln>
                  <a:noFill/>
                </a:ln>
                <a:solidFill>
                  <a:schemeClr val="tx1"/>
                </a:solidFill>
                <a:effectLst/>
                <a:latin typeface="Corbel" panose="020B0503020204020204" pitchFamily="34" charset="0"/>
              </a:rPr>
              <a:t>Werner</a:t>
            </a:r>
            <a:r>
              <a:rPr kumimoji="0" lang="lt-LT" sz="1200" b="0" i="0" u="none" strike="noStrike" cap="none" normalizeH="0" baseline="0" noProof="0" dirty="0">
                <a:ln>
                  <a:noFill/>
                </a:ln>
                <a:solidFill>
                  <a:schemeClr val="tx1"/>
                </a:solidFill>
                <a:effectLst/>
                <a:latin typeface="Corbel" panose="020B0503020204020204" pitchFamily="34" charset="0"/>
              </a:rPr>
              <a:t>, S., </a:t>
            </a:r>
            <a:r>
              <a:rPr kumimoji="0" lang="lt-LT" sz="1200" b="0" i="0" u="none" strike="noStrike" cap="none" normalizeH="0" baseline="0" noProof="0" dirty="0" err="1">
                <a:ln>
                  <a:noFill/>
                </a:ln>
                <a:solidFill>
                  <a:schemeClr val="tx1"/>
                </a:solidFill>
                <a:effectLst/>
                <a:latin typeface="Corbel" panose="020B0503020204020204" pitchFamily="34" charset="0"/>
              </a:rPr>
              <a:t>Wiltshire</a:t>
            </a:r>
            <a:r>
              <a:rPr kumimoji="0" lang="lt-LT" sz="1200" b="0" i="0" u="none" strike="noStrike" cap="none" normalizeH="0" baseline="0" noProof="0" dirty="0">
                <a:ln>
                  <a:noFill/>
                </a:ln>
                <a:solidFill>
                  <a:schemeClr val="tx1"/>
                </a:solidFill>
                <a:effectLst/>
                <a:latin typeface="Corbel" panose="020B0503020204020204" pitchFamily="34" charset="0"/>
              </a:rPr>
              <a:t>, R., </a:t>
            </a:r>
            <a:r>
              <a:rPr kumimoji="0" lang="lt-LT" sz="1200" b="0" i="0" u="none" strike="noStrike" cap="none" normalizeH="0" baseline="0" noProof="0" dirty="0" err="1">
                <a:ln>
                  <a:noFill/>
                </a:ln>
                <a:solidFill>
                  <a:schemeClr val="tx1"/>
                </a:solidFill>
                <a:effectLst/>
                <a:latin typeface="Corbel" panose="020B0503020204020204" pitchFamily="34" charset="0"/>
              </a:rPr>
              <a:t>Svendsen</a:t>
            </a:r>
            <a:r>
              <a:rPr kumimoji="0" lang="lt-LT" sz="1200" b="0" i="0" u="none" strike="noStrike" cap="none" normalizeH="0" baseline="0" noProof="0" dirty="0">
                <a:ln>
                  <a:noFill/>
                </a:ln>
                <a:solidFill>
                  <a:schemeClr val="tx1"/>
                </a:solidFill>
                <a:effectLst/>
                <a:latin typeface="Corbel" panose="020B0503020204020204" pitchFamily="34" charset="0"/>
              </a:rPr>
              <a:t>, S., </a:t>
            </a:r>
            <a:r>
              <a:rPr kumimoji="0" lang="lt-LT" sz="1200" b="0" i="0" u="none" strike="noStrike" cap="none" normalizeH="0" baseline="0" noProof="0" dirty="0" err="1">
                <a:ln>
                  <a:noFill/>
                </a:ln>
                <a:solidFill>
                  <a:schemeClr val="tx1"/>
                </a:solidFill>
                <a:effectLst/>
                <a:latin typeface="Corbel" panose="020B0503020204020204" pitchFamily="34" charset="0"/>
              </a:rPr>
              <a:t>Thorsen</a:t>
            </a:r>
            <a:r>
              <a:rPr kumimoji="0" lang="lt-LT" sz="1200" b="0" i="0" u="none" strike="noStrike" cap="none" normalizeH="0" baseline="0" noProof="0" dirty="0">
                <a:ln>
                  <a:noFill/>
                </a:ln>
                <a:solidFill>
                  <a:schemeClr val="tx1"/>
                </a:solidFill>
                <a:effectLst/>
                <a:latin typeface="Corbel" panose="020B0503020204020204" pitchFamily="34" charset="0"/>
              </a:rPr>
              <a:t>, J. E., </a:t>
            </a:r>
            <a:r>
              <a:rPr kumimoji="0" lang="lt-LT" sz="1200" b="0" i="0" u="none" strike="noStrike" cap="none" normalizeH="0" baseline="0" noProof="0" dirty="0" err="1">
                <a:ln>
                  <a:noFill/>
                </a:ln>
                <a:solidFill>
                  <a:schemeClr val="tx1"/>
                </a:solidFill>
                <a:effectLst/>
                <a:latin typeface="Corbel" panose="020B0503020204020204" pitchFamily="34" charset="0"/>
              </a:rPr>
              <a:t>Hvelplund</a:t>
            </a:r>
            <a:r>
              <a:rPr kumimoji="0" lang="lt-LT" sz="1200" b="0" i="0" u="none" strike="noStrike" cap="none" normalizeH="0" baseline="0" noProof="0" dirty="0">
                <a:ln>
                  <a:noFill/>
                </a:ln>
                <a:solidFill>
                  <a:schemeClr val="tx1"/>
                </a:solidFill>
                <a:effectLst/>
                <a:latin typeface="Corbel" panose="020B0503020204020204" pitchFamily="34" charset="0"/>
              </a:rPr>
              <a:t>, F., &amp; </a:t>
            </a:r>
            <a:r>
              <a:rPr kumimoji="0" lang="lt-LT" sz="1200" b="0" i="0" u="none" strike="noStrike" cap="none" normalizeH="0" baseline="0" noProof="0" dirty="0" err="1">
                <a:ln>
                  <a:noFill/>
                </a:ln>
                <a:solidFill>
                  <a:schemeClr val="tx1"/>
                </a:solidFill>
                <a:effectLst/>
                <a:latin typeface="Corbel" panose="020B0503020204020204" pitchFamily="34" charset="0"/>
              </a:rPr>
              <a:t>Mathiesen</a:t>
            </a:r>
            <a:r>
              <a:rPr kumimoji="0" lang="lt-LT" sz="1200" b="0" i="0" u="none" strike="noStrike" cap="none" normalizeH="0" baseline="0" noProof="0" dirty="0">
                <a:ln>
                  <a:noFill/>
                </a:ln>
                <a:solidFill>
                  <a:schemeClr val="tx1"/>
                </a:solidFill>
                <a:effectLst/>
                <a:latin typeface="Corbel" panose="020B0503020204020204" pitchFamily="34" charset="0"/>
              </a:rPr>
              <a:t>, B. V. (2014). </a:t>
            </a:r>
            <a:r>
              <a:rPr kumimoji="0" lang="lt-LT" sz="1200" b="0" i="1" u="none" strike="noStrike" cap="none" normalizeH="0" baseline="0" noProof="0" dirty="0">
                <a:ln>
                  <a:noFill/>
                </a:ln>
                <a:solidFill>
                  <a:schemeClr val="tx1"/>
                </a:solidFill>
                <a:effectLst/>
                <a:latin typeface="Corbel" panose="020B0503020204020204" pitchFamily="34" charset="0"/>
              </a:rPr>
              <a:t>4th </a:t>
            </a:r>
            <a:r>
              <a:rPr kumimoji="0" lang="lt-LT" sz="1200" b="0" i="1" u="none" strike="noStrike" cap="none" normalizeH="0" baseline="0" noProof="0" dirty="0" err="1">
                <a:ln>
                  <a:noFill/>
                </a:ln>
                <a:solidFill>
                  <a:schemeClr val="tx1"/>
                </a:solidFill>
                <a:effectLst/>
                <a:latin typeface="Corbel" panose="020B0503020204020204" pitchFamily="34" charset="0"/>
              </a:rPr>
              <a:t>Generation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District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Energy</a:t>
            </a:r>
            <a:r>
              <a:rPr kumimoji="0" lang="lt-LT" sz="1200" b="0" i="0" u="none" strike="noStrike" cap="none" normalizeH="0" baseline="0" noProof="0" dirty="0">
                <a:ln>
                  <a:noFill/>
                </a:ln>
                <a:solidFill>
                  <a:schemeClr val="tx1"/>
                </a:solidFill>
                <a:effectLst/>
                <a:latin typeface="Corbel" panose="020B0503020204020204" pitchFamily="34" charset="0"/>
              </a:rPr>
              <a:t>, 68, 1–11.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0" i="0" u="none" strike="noStrike" cap="none" normalizeH="0" baseline="0" noProof="0" dirty="0" err="1">
                <a:ln>
                  <a:noFill/>
                </a:ln>
                <a:solidFill>
                  <a:schemeClr val="tx1"/>
                </a:solidFill>
                <a:effectLst/>
                <a:latin typeface="Corbel" panose="020B0503020204020204" pitchFamily="34" charset="0"/>
              </a:rPr>
              <a:t>Buffa</a:t>
            </a:r>
            <a:r>
              <a:rPr kumimoji="0" lang="lt-LT" sz="1200" b="0" i="0" u="none" strike="noStrike" cap="none" normalizeH="0" baseline="0" noProof="0" dirty="0">
                <a:ln>
                  <a:noFill/>
                </a:ln>
                <a:solidFill>
                  <a:schemeClr val="tx1"/>
                </a:solidFill>
                <a:effectLst/>
                <a:latin typeface="Corbel" panose="020B0503020204020204" pitchFamily="34" charset="0"/>
              </a:rPr>
              <a:t>, S., </a:t>
            </a:r>
            <a:r>
              <a:rPr kumimoji="0" lang="lt-LT" sz="1200" b="0" i="0" u="none" strike="noStrike" cap="none" normalizeH="0" baseline="0" noProof="0" dirty="0" err="1">
                <a:ln>
                  <a:noFill/>
                </a:ln>
                <a:solidFill>
                  <a:schemeClr val="tx1"/>
                </a:solidFill>
                <a:effectLst/>
                <a:latin typeface="Corbel" panose="020B0503020204020204" pitchFamily="34" charset="0"/>
              </a:rPr>
              <a:t>Cozzini</a:t>
            </a:r>
            <a:r>
              <a:rPr kumimoji="0" lang="lt-LT" sz="1200" b="0" i="0" u="none" strike="noStrike" cap="none" normalizeH="0" baseline="0" noProof="0" dirty="0">
                <a:ln>
                  <a:noFill/>
                </a:ln>
                <a:solidFill>
                  <a:schemeClr val="tx1"/>
                </a:solidFill>
                <a:effectLst/>
                <a:latin typeface="Corbel" panose="020B0503020204020204" pitchFamily="34" charset="0"/>
              </a:rPr>
              <a:t>, M., </a:t>
            </a:r>
            <a:r>
              <a:rPr kumimoji="0" lang="lt-LT" sz="1200" b="0" i="0" u="none" strike="noStrike" cap="none" normalizeH="0" baseline="0" noProof="0" dirty="0" err="1">
                <a:ln>
                  <a:noFill/>
                </a:ln>
                <a:solidFill>
                  <a:schemeClr val="tx1"/>
                </a:solidFill>
                <a:effectLst/>
                <a:latin typeface="Corbel" panose="020B0503020204020204" pitchFamily="34" charset="0"/>
              </a:rPr>
              <a:t>D’Antoni</a:t>
            </a:r>
            <a:r>
              <a:rPr kumimoji="0" lang="lt-LT" sz="1200" b="0" i="0" u="none" strike="noStrike" cap="none" normalizeH="0" baseline="0" noProof="0" dirty="0">
                <a:ln>
                  <a:noFill/>
                </a:ln>
                <a:solidFill>
                  <a:schemeClr val="tx1"/>
                </a:solidFill>
                <a:effectLst/>
                <a:latin typeface="Corbel" panose="020B0503020204020204" pitchFamily="34" charset="0"/>
              </a:rPr>
              <a:t>, M., </a:t>
            </a:r>
            <a:r>
              <a:rPr kumimoji="0" lang="lt-LT" sz="1200" b="0" i="0" u="none" strike="noStrike" cap="none" normalizeH="0" baseline="0" noProof="0" dirty="0" err="1">
                <a:ln>
                  <a:noFill/>
                </a:ln>
                <a:solidFill>
                  <a:schemeClr val="tx1"/>
                </a:solidFill>
                <a:effectLst/>
                <a:latin typeface="Corbel" panose="020B0503020204020204" pitchFamily="34" charset="0"/>
              </a:rPr>
              <a:t>Baratieri</a:t>
            </a:r>
            <a:r>
              <a:rPr kumimoji="0" lang="lt-LT" sz="1200" b="0" i="0" u="none" strike="noStrike" cap="none" normalizeH="0" baseline="0" noProof="0" dirty="0">
                <a:ln>
                  <a:noFill/>
                </a:ln>
                <a:solidFill>
                  <a:schemeClr val="tx1"/>
                </a:solidFill>
                <a:effectLst/>
                <a:latin typeface="Corbel" panose="020B0503020204020204" pitchFamily="34" charset="0"/>
              </a:rPr>
              <a:t>, M., &amp; </a:t>
            </a:r>
            <a:r>
              <a:rPr kumimoji="0" lang="lt-LT" sz="1200" b="0" i="0" u="none" strike="noStrike" cap="none" normalizeH="0" baseline="0" noProof="0" dirty="0" err="1">
                <a:ln>
                  <a:noFill/>
                </a:ln>
                <a:solidFill>
                  <a:schemeClr val="tx1"/>
                </a:solidFill>
                <a:effectLst/>
                <a:latin typeface="Corbel" panose="020B0503020204020204" pitchFamily="34" charset="0"/>
              </a:rPr>
              <a:t>Fedrizzi</a:t>
            </a:r>
            <a:r>
              <a:rPr kumimoji="0" lang="lt-LT" sz="1200" b="0" i="0" u="none" strike="noStrike" cap="none" normalizeH="0" baseline="0" noProof="0" dirty="0">
                <a:ln>
                  <a:noFill/>
                </a:ln>
                <a:solidFill>
                  <a:schemeClr val="tx1"/>
                </a:solidFill>
                <a:effectLst/>
                <a:latin typeface="Corbel" panose="020B0503020204020204" pitchFamily="34" charset="0"/>
              </a:rPr>
              <a:t>, R. (2019). </a:t>
            </a:r>
            <a:r>
              <a:rPr kumimoji="0" lang="lt-LT" sz="1200" b="0" i="1" u="none" strike="noStrike" cap="none" normalizeH="0" baseline="0" noProof="0" dirty="0">
                <a:ln>
                  <a:noFill/>
                </a:ln>
                <a:solidFill>
                  <a:schemeClr val="tx1"/>
                </a:solidFill>
                <a:effectLst/>
                <a:latin typeface="Corbel" panose="020B0503020204020204" pitchFamily="34" charset="0"/>
              </a:rPr>
              <a:t>5th </a:t>
            </a:r>
            <a:r>
              <a:rPr kumimoji="0" lang="lt-LT" sz="1200" b="0" i="1" u="none" strike="noStrike" cap="none" normalizeH="0" baseline="0" noProof="0" dirty="0" err="1">
                <a:ln>
                  <a:noFill/>
                </a:ln>
                <a:solidFill>
                  <a:schemeClr val="tx1"/>
                </a:solidFill>
                <a:effectLst/>
                <a:latin typeface="Corbel" panose="020B0503020204020204" pitchFamily="34" charset="0"/>
              </a:rPr>
              <a:t>generation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district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cooling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Renewable</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and</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Sustainable</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Energy</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Reviews</a:t>
            </a:r>
            <a:r>
              <a:rPr kumimoji="0" lang="lt-LT" sz="1200" b="0" i="0" u="none" strike="noStrike" cap="none" normalizeH="0" baseline="0" noProof="0" dirty="0">
                <a:ln>
                  <a:noFill/>
                </a:ln>
                <a:solidFill>
                  <a:schemeClr val="tx1"/>
                </a:solidFill>
                <a:effectLst/>
                <a:latin typeface="Corbel" panose="020B0503020204020204" pitchFamily="34" charset="0"/>
              </a:rPr>
              <a:t>, 104, 504–522.</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0" i="0" u="none" strike="noStrike" cap="none" normalizeH="0" baseline="0" noProof="0" dirty="0" err="1">
                <a:ln>
                  <a:noFill/>
                </a:ln>
                <a:solidFill>
                  <a:schemeClr val="tx1"/>
                </a:solidFill>
                <a:effectLst/>
                <a:latin typeface="Corbel" panose="020B0503020204020204" pitchFamily="34" charset="0"/>
              </a:rPr>
              <a:t>Brandl</a:t>
            </a:r>
            <a:r>
              <a:rPr kumimoji="0" lang="lt-LT" sz="1200" b="0" i="0" u="none" strike="noStrike" cap="none" normalizeH="0" baseline="0" noProof="0" dirty="0">
                <a:ln>
                  <a:noFill/>
                </a:ln>
                <a:solidFill>
                  <a:schemeClr val="tx1"/>
                </a:solidFill>
                <a:effectLst/>
                <a:latin typeface="Corbel" panose="020B0503020204020204" pitchFamily="34" charset="0"/>
              </a:rPr>
              <a:t>, D., </a:t>
            </a:r>
            <a:r>
              <a:rPr kumimoji="0" lang="lt-LT" sz="1200" b="0" i="0" u="none" strike="noStrike" cap="none" normalizeH="0" baseline="0" noProof="0" dirty="0" err="1">
                <a:ln>
                  <a:noFill/>
                </a:ln>
                <a:solidFill>
                  <a:schemeClr val="tx1"/>
                </a:solidFill>
                <a:effectLst/>
                <a:latin typeface="Corbel" panose="020B0503020204020204" pitchFamily="34" charset="0"/>
              </a:rPr>
              <a:t>Mach</a:t>
            </a:r>
            <a:r>
              <a:rPr kumimoji="0" lang="lt-LT" sz="1200" b="0" i="0" u="none" strike="noStrike" cap="none" normalizeH="0" baseline="0" noProof="0" dirty="0">
                <a:ln>
                  <a:noFill/>
                </a:ln>
                <a:solidFill>
                  <a:schemeClr val="tx1"/>
                </a:solidFill>
                <a:effectLst/>
                <a:latin typeface="Corbel" panose="020B0503020204020204" pitchFamily="34" charset="0"/>
              </a:rPr>
              <a:t>, T., </a:t>
            </a:r>
            <a:r>
              <a:rPr kumimoji="0" lang="lt-LT" sz="1200" b="0" i="0" u="none" strike="noStrike" cap="none" normalizeH="0" baseline="0" noProof="0" dirty="0" err="1">
                <a:ln>
                  <a:noFill/>
                </a:ln>
                <a:solidFill>
                  <a:schemeClr val="tx1"/>
                </a:solidFill>
                <a:effectLst/>
                <a:latin typeface="Corbel" panose="020B0503020204020204" pitchFamily="34" charset="0"/>
              </a:rPr>
              <a:t>Karmann</a:t>
            </a:r>
            <a:r>
              <a:rPr kumimoji="0" lang="lt-LT" sz="1200" b="0" i="0" u="none" strike="noStrike" cap="none" normalizeH="0" baseline="0" noProof="0" dirty="0">
                <a:ln>
                  <a:noFill/>
                </a:ln>
                <a:solidFill>
                  <a:schemeClr val="tx1"/>
                </a:solidFill>
                <a:effectLst/>
                <a:latin typeface="Corbel" panose="020B0503020204020204" pitchFamily="34" charset="0"/>
              </a:rPr>
              <a:t>, C., &amp; </a:t>
            </a:r>
            <a:r>
              <a:rPr kumimoji="0" lang="lt-LT" sz="1200" b="0" i="0" u="none" strike="noStrike" cap="none" normalizeH="0" baseline="0" noProof="0" dirty="0" err="1">
                <a:ln>
                  <a:noFill/>
                </a:ln>
                <a:solidFill>
                  <a:schemeClr val="tx1"/>
                </a:solidFill>
                <a:effectLst/>
                <a:latin typeface="Corbel" panose="020B0503020204020204" pitchFamily="34" charset="0"/>
              </a:rPr>
              <a:t>Struck</a:t>
            </a:r>
            <a:r>
              <a:rPr kumimoji="0" lang="lt-LT" sz="1200" b="0" i="0" u="none" strike="noStrike" cap="none" normalizeH="0" baseline="0" noProof="0" dirty="0">
                <a:ln>
                  <a:noFill/>
                </a:ln>
                <a:solidFill>
                  <a:schemeClr val="tx1"/>
                </a:solidFill>
                <a:effectLst/>
                <a:latin typeface="Corbel" panose="020B0503020204020204" pitchFamily="34" charset="0"/>
              </a:rPr>
              <a:t>, C. (2016). </a:t>
            </a:r>
            <a:r>
              <a:rPr kumimoji="0" lang="lt-LT" sz="1200" b="0" i="1" u="none" strike="noStrike" cap="none" normalizeH="0" baseline="0" noProof="0" dirty="0" err="1">
                <a:ln>
                  <a:noFill/>
                </a:ln>
                <a:solidFill>
                  <a:schemeClr val="tx1"/>
                </a:solidFill>
                <a:effectLst/>
                <a:latin typeface="Corbel" panose="020B0503020204020204" pitchFamily="34" charset="0"/>
              </a:rPr>
              <a:t>Evaluating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thermal</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comfort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performance</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radiant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and</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cooling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Energy</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and</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Buildings</a:t>
            </a:r>
            <a:r>
              <a:rPr kumimoji="0" lang="lt-LT" sz="1200" b="0" i="0" u="none" strike="noStrike" cap="none" normalizeH="0" baseline="0" noProof="0" dirty="0">
                <a:ln>
                  <a:noFill/>
                </a:ln>
                <a:solidFill>
                  <a:schemeClr val="tx1"/>
                </a:solidFill>
                <a:effectLst/>
                <a:latin typeface="Corbel" panose="020B0503020204020204" pitchFamily="34" charset="0"/>
              </a:rPr>
              <a:t>, 109, 351–363.</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0" i="0" u="none" strike="noStrike" cap="none" normalizeH="0" baseline="0" noProof="0" dirty="0" err="1">
                <a:ln>
                  <a:noFill/>
                </a:ln>
                <a:solidFill>
                  <a:schemeClr val="tx1"/>
                </a:solidFill>
                <a:effectLst/>
                <a:latin typeface="Corbel" panose="020B0503020204020204" pitchFamily="34" charset="0"/>
              </a:rPr>
              <a:t>European</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Union</a:t>
            </a:r>
            <a:r>
              <a:rPr kumimoji="0" lang="lt-LT" sz="1200" b="0" i="0" u="none" strike="noStrike" cap="none" normalizeH="0" baseline="0" noProof="0" dirty="0">
                <a:ln>
                  <a:noFill/>
                </a:ln>
                <a:solidFill>
                  <a:schemeClr val="tx1"/>
                </a:solidFill>
                <a:effectLst/>
                <a:latin typeface="Corbel" panose="020B0503020204020204" pitchFamily="34" charset="0"/>
              </a:rPr>
              <a:t>. (2019). </a:t>
            </a:r>
            <a:r>
              <a:rPr kumimoji="0" lang="lt-LT" sz="1200" b="0" i="1" u="none" strike="noStrike" cap="none" normalizeH="0" baseline="0" noProof="0" dirty="0">
                <a:ln>
                  <a:noFill/>
                </a:ln>
                <a:solidFill>
                  <a:schemeClr val="tx1"/>
                </a:solidFill>
                <a:effectLst/>
                <a:latin typeface="Corbel" panose="020B0503020204020204" pitchFamily="34" charset="0"/>
              </a:rPr>
              <a:t>EU </a:t>
            </a:r>
            <a:r>
              <a:rPr kumimoji="0" lang="lt-LT" sz="1200" b="0" i="1" u="none" strike="noStrike" cap="none" normalizeH="0" baseline="0" noProof="0" dirty="0" err="1">
                <a:ln>
                  <a:noFill/>
                </a:ln>
                <a:solidFill>
                  <a:schemeClr val="tx1"/>
                </a:solidFill>
                <a:effectLst/>
                <a:latin typeface="Corbel" panose="020B0503020204020204" pitchFamily="34" charset="0"/>
              </a:rPr>
              <a:t>Guidelines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for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Nearly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Zero-Energy</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Buildings</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nZEB</a:t>
            </a:r>
            <a:r>
              <a:rPr kumimoji="0" lang="lt-LT" sz="1200" b="0" i="1" u="none" strike="noStrike" cap="none" normalizeH="0" baseline="0" noProof="0" dirty="0">
                <a:ln>
                  <a:noFill/>
                </a:ln>
                <a:solidFill>
                  <a:schemeClr val="tx1"/>
                </a:solidFill>
                <a:effectLst/>
                <a:latin typeface="Corbel" panose="020B0503020204020204" pitchFamily="34" charset="0"/>
              </a:rPr>
              <a:t>)</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Publications</a:t>
            </a:r>
            <a:r>
              <a:rPr kumimoji="0" lang="lt-LT" sz="1200" b="0" i="0" u="none" strike="noStrike" cap="none" normalizeH="0" baseline="0" noProof="0" dirty="0">
                <a:ln>
                  <a:noFill/>
                </a:ln>
                <a:solidFill>
                  <a:schemeClr val="tx1"/>
                </a:solidFill>
                <a:effectLst/>
                <a:latin typeface="Corbel" panose="020B0503020204020204" pitchFamily="34" charset="0"/>
              </a:rPr>
              <a:t> Office </a:t>
            </a:r>
            <a:r>
              <a:rPr kumimoji="0" lang="lt-LT" sz="1200" b="0" i="0" u="none" strike="noStrike" cap="none" normalizeH="0" baseline="0" noProof="0" dirty="0" err="1">
                <a:ln>
                  <a:noFill/>
                </a:ln>
                <a:solidFill>
                  <a:schemeClr val="tx1"/>
                </a:solidFill>
                <a:effectLst/>
                <a:latin typeface="Corbel" panose="020B0503020204020204" pitchFamily="34" charset="0"/>
              </a:rPr>
              <a:t>of</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the</a:t>
            </a:r>
            <a:r>
              <a:rPr kumimoji="0" lang="lt-LT" sz="1200" b="0" i="0" u="none" strike="noStrike" cap="none" normalizeH="0" baseline="0" noProof="0" dirty="0">
                <a:ln>
                  <a:noFill/>
                </a:ln>
                <a:solidFill>
                  <a:schemeClr val="tx1"/>
                </a:solidFill>
                <a:effectLst/>
                <a:latin typeface="Corbel" panose="020B0503020204020204" pitchFamily="34" charset="0"/>
              </a:rPr>
              <a:t> EU.</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1" i="0" u="none" strike="noStrike" cap="none" normalizeH="0" baseline="0" noProof="0" dirty="0">
                <a:ln>
                  <a:noFill/>
                </a:ln>
                <a:solidFill>
                  <a:schemeClr val="tx1"/>
                </a:solidFill>
                <a:effectLst/>
                <a:latin typeface="Corbel" panose="020B0503020204020204" pitchFamily="34" charset="0"/>
              </a:rPr>
              <a:t>IDAE</a:t>
            </a:r>
            <a:r>
              <a:rPr kumimoji="0" lang="lt-LT" sz="1200" b="0" i="0" u="none" strike="noStrike" cap="none" normalizeH="0" baseline="0" noProof="0" dirty="0">
                <a:ln>
                  <a:noFill/>
                </a:ln>
                <a:solidFill>
                  <a:schemeClr val="tx1"/>
                </a:solidFill>
                <a:effectLst/>
                <a:latin typeface="Corbel" panose="020B0503020204020204" pitchFamily="34" charset="0"/>
              </a:rPr>
              <a:t>. (2023). </a:t>
            </a:r>
            <a:r>
              <a:rPr kumimoji="0" lang="lt-LT" sz="1200" b="0" i="1" u="none" strike="noStrike" cap="none" normalizeH="0" baseline="0" noProof="0" dirty="0" err="1">
                <a:ln>
                  <a:noFill/>
                </a:ln>
                <a:solidFill>
                  <a:schemeClr val="tx1"/>
                </a:solidFill>
                <a:effectLst/>
                <a:latin typeface="Corbel" panose="020B0503020204020204" pitchFamily="34" charset="0"/>
              </a:rPr>
              <a:t>Guía</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Técnica</a:t>
            </a:r>
            <a:r>
              <a:rPr kumimoji="0" lang="lt-LT" sz="1200" b="0" i="1" u="none" strike="noStrike" cap="none" normalizeH="0" baseline="0" noProof="0" dirty="0">
                <a:ln>
                  <a:noFill/>
                </a:ln>
                <a:solidFill>
                  <a:schemeClr val="tx1"/>
                </a:solidFill>
                <a:effectLst/>
                <a:latin typeface="Corbel" panose="020B0503020204020204" pitchFamily="34" charset="0"/>
              </a:rPr>
              <a:t> de Bombas de </a:t>
            </a:r>
            <a:r>
              <a:rPr kumimoji="0" lang="lt-LT" sz="1200" b="0" i="1" u="none" strike="noStrike" cap="none" normalizeH="0" baseline="0" noProof="0" dirty="0" err="1">
                <a:ln>
                  <a:noFill/>
                </a:ln>
                <a:solidFill>
                  <a:schemeClr val="tx1"/>
                </a:solidFill>
                <a:effectLst/>
                <a:latin typeface="Corbel" panose="020B0503020204020204" pitchFamily="34" charset="0"/>
              </a:rPr>
              <a:t>Calor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en</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Rehabilitación</a:t>
            </a:r>
            <a:r>
              <a:rPr kumimoji="0" lang="lt-LT" sz="1200" b="0" i="1" u="none" strike="noStrike" cap="none" normalizeH="0" baseline="0" noProof="0" dirty="0">
                <a:ln>
                  <a:noFill/>
                </a:ln>
                <a:solidFill>
                  <a:schemeClr val="tx1"/>
                </a:solidFill>
                <a:effectLst/>
                <a:latin typeface="Corbel" panose="020B0503020204020204" pitchFamily="34" charset="0"/>
              </a:rPr>
              <a:t> de </a:t>
            </a:r>
            <a:r>
              <a:rPr kumimoji="0" lang="lt-LT" sz="1200" b="0" i="1" u="none" strike="noStrike" cap="none" normalizeH="0" baseline="0" noProof="0" dirty="0" err="1">
                <a:ln>
                  <a:noFill/>
                </a:ln>
                <a:solidFill>
                  <a:schemeClr val="tx1"/>
                </a:solidFill>
                <a:effectLst/>
                <a:latin typeface="Corbel" panose="020B0503020204020204" pitchFamily="34" charset="0"/>
              </a:rPr>
              <a:t>Edificios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0" i="0" u="none" strike="noStrike" cap="none" normalizeH="0" baseline="0" noProof="0" dirty="0" err="1">
                <a:ln>
                  <a:noFill/>
                </a:ln>
                <a:solidFill>
                  <a:schemeClr val="tx1"/>
                </a:solidFill>
                <a:effectLst/>
                <a:latin typeface="Corbel" panose="020B0503020204020204" pitchFamily="34" charset="0"/>
              </a:rPr>
              <a:t>Madrid</a:t>
            </a:r>
            <a:r>
              <a:rPr kumimoji="0" lang="lt-LT" sz="1200" b="0" i="0" u="none" strike="noStrike" cap="none" normalizeH="0" baseline="0" noProof="0" dirty="0">
                <a:ln>
                  <a:noFill/>
                </a:ln>
                <a:solidFill>
                  <a:schemeClr val="tx1"/>
                </a:solidFill>
                <a:effectLst/>
                <a:latin typeface="Corbel" panose="020B0503020204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lt-LT" sz="1200" b="0" i="0" u="none" strike="noStrike" cap="none" normalizeH="0" baseline="0" noProof="0" dirty="0" err="1">
                <a:ln>
                  <a:noFill/>
                </a:ln>
                <a:solidFill>
                  <a:schemeClr val="tx1"/>
                </a:solidFill>
                <a:effectLst/>
                <a:latin typeface="Corbel" panose="020B0503020204020204" pitchFamily="34" charset="0"/>
              </a:rPr>
              <a:t>Hepbasli</a:t>
            </a:r>
            <a:r>
              <a:rPr kumimoji="0" lang="lt-LT" sz="1200" b="0" i="0" u="none" strike="noStrike" cap="none" normalizeH="0" baseline="0" noProof="0" dirty="0">
                <a:ln>
                  <a:noFill/>
                </a:ln>
                <a:solidFill>
                  <a:schemeClr val="tx1"/>
                </a:solidFill>
                <a:effectLst/>
                <a:latin typeface="Corbel" panose="020B0503020204020204" pitchFamily="34" charset="0"/>
              </a:rPr>
              <a:t>, A., &amp; </a:t>
            </a:r>
            <a:r>
              <a:rPr kumimoji="0" lang="lt-LT" sz="1200" b="0" i="0" u="none" strike="noStrike" cap="none" normalizeH="0" baseline="0" noProof="0" dirty="0" err="1">
                <a:ln>
                  <a:noFill/>
                </a:ln>
                <a:solidFill>
                  <a:schemeClr val="tx1"/>
                </a:solidFill>
                <a:effectLst/>
                <a:latin typeface="Corbel" panose="020B0503020204020204" pitchFamily="34" charset="0"/>
              </a:rPr>
              <a:t>Kalinci</a:t>
            </a:r>
            <a:r>
              <a:rPr kumimoji="0" lang="lt-LT" sz="1200" b="0" i="0" u="none" strike="noStrike" cap="none" normalizeH="0" baseline="0" noProof="0" dirty="0">
                <a:ln>
                  <a:noFill/>
                </a:ln>
                <a:solidFill>
                  <a:schemeClr val="tx1"/>
                </a:solidFill>
                <a:effectLst/>
                <a:latin typeface="Corbel" panose="020B0503020204020204" pitchFamily="34" charset="0"/>
              </a:rPr>
              <a:t>, Y. (2009). </a:t>
            </a:r>
            <a:r>
              <a:rPr kumimoji="0" lang="lt-LT" sz="1200" b="0" i="1" u="none" strike="noStrike" cap="none" normalizeH="0" baseline="0" noProof="0" dirty="0">
                <a:ln>
                  <a:noFill/>
                </a:ln>
                <a:solidFill>
                  <a:schemeClr val="tx1"/>
                </a:solidFill>
                <a:effectLst/>
                <a:latin typeface="Corbel" panose="020B0503020204020204" pitchFamily="34" charset="0"/>
              </a:rPr>
              <a:t>A </a:t>
            </a:r>
            <a:r>
              <a:rPr kumimoji="0" lang="lt-LT" sz="1200" b="0" i="1" u="none" strike="noStrike" cap="none" normalizeH="0" baseline="0" noProof="0" dirty="0" err="1">
                <a:ln>
                  <a:noFill/>
                </a:ln>
                <a:solidFill>
                  <a:schemeClr val="tx1"/>
                </a:solidFill>
                <a:effectLst/>
                <a:latin typeface="Corbel" panose="020B0503020204020204" pitchFamily="34" charset="0"/>
              </a:rPr>
              <a:t>review</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of</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pump</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water</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heating</a:t>
            </a:r>
            <a:r>
              <a:rPr kumimoji="0" lang="lt-LT" sz="1200" b="0" i="1" u="none" strike="noStrike" cap="none" normalizeH="0" baseline="0" noProof="0" dirty="0">
                <a:ln>
                  <a:noFill/>
                </a:ln>
                <a:solidFill>
                  <a:schemeClr val="tx1"/>
                </a:solidFill>
                <a:effectLst/>
                <a:latin typeface="Corbel" panose="020B0503020204020204" pitchFamily="34" charset="0"/>
              </a:rPr>
              <a:t> </a:t>
            </a:r>
            <a:r>
              <a:rPr kumimoji="0" lang="lt-LT" sz="1200" b="0" i="1" u="none" strike="noStrike" cap="none" normalizeH="0" baseline="0" noProof="0" dirty="0" err="1">
                <a:ln>
                  <a:noFill/>
                </a:ln>
                <a:solidFill>
                  <a:schemeClr val="tx1"/>
                </a:solidFill>
                <a:effectLst/>
                <a:latin typeface="Corbel" panose="020B0503020204020204" pitchFamily="34" charset="0"/>
              </a:rPr>
              <a:t>systems</a:t>
            </a:r>
            <a:r>
              <a:rPr kumimoji="0" lang="lt-LT" sz="1200" b="0"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Renewable</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and</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Sustainable</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Energy</a:t>
            </a:r>
            <a:r>
              <a:rPr kumimoji="0" lang="lt-LT" sz="1200" b="1" i="0" u="none" strike="noStrike" cap="none" normalizeH="0" baseline="0" noProof="0" dirty="0">
                <a:ln>
                  <a:noFill/>
                </a:ln>
                <a:solidFill>
                  <a:schemeClr val="tx1"/>
                </a:solidFill>
                <a:effectLst/>
                <a:latin typeface="Corbel" panose="020B0503020204020204" pitchFamily="34" charset="0"/>
              </a:rPr>
              <a:t> </a:t>
            </a:r>
            <a:r>
              <a:rPr kumimoji="0" lang="lt-LT" sz="1200" b="1" i="0" u="none" strike="noStrike" cap="none" normalizeH="0" baseline="0" noProof="0" dirty="0" err="1">
                <a:ln>
                  <a:noFill/>
                </a:ln>
                <a:solidFill>
                  <a:schemeClr val="tx1"/>
                </a:solidFill>
                <a:effectLst/>
                <a:latin typeface="Corbel" panose="020B0503020204020204" pitchFamily="34" charset="0"/>
              </a:rPr>
              <a:t>Reviews</a:t>
            </a:r>
            <a:r>
              <a:rPr kumimoji="0" lang="lt-LT" sz="1200" b="0" i="0" u="none" strike="noStrike" cap="none" normalizeH="0" baseline="0" noProof="0" dirty="0">
                <a:ln>
                  <a:noFill/>
                </a:ln>
                <a:solidFill>
                  <a:schemeClr val="tx1"/>
                </a:solidFill>
                <a:effectLst/>
                <a:latin typeface="Corbel" panose="020B0503020204020204" pitchFamily="34" charset="0"/>
              </a:rPr>
              <a:t>, 13(6–7), 1211–1229.</a:t>
            </a:r>
          </a:p>
        </p:txBody>
      </p:sp>
    </p:spTree>
    <p:extLst>
      <p:ext uri="{BB962C8B-B14F-4D97-AF65-F5344CB8AC3E}">
        <p14:creationId xmlns:p14="http://schemas.microsoft.com/office/powerpoint/2010/main" val="71238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6">
            <a:extLst>
              <a:ext uri="{FF2B5EF4-FFF2-40B4-BE49-F238E27FC236}">
                <a16:creationId xmlns:a16="http://schemas.microsoft.com/office/drawing/2014/main" id="{D8B62D70-CFF7-2ABA-EE51-186B8B3D3665}"/>
              </a:ext>
            </a:extLst>
          </p:cNvPr>
          <p:cNvGrpSpPr/>
          <p:nvPr/>
        </p:nvGrpSpPr>
        <p:grpSpPr>
          <a:xfrm>
            <a:off x="1990335" y="2216727"/>
            <a:ext cx="8211330" cy="3278548"/>
            <a:chOff x="1532836" y="1565215"/>
            <a:chExt cx="9366079" cy="3874642"/>
          </a:xfrm>
        </p:grpSpPr>
        <p:pic>
          <p:nvPicPr>
            <p:cNvPr id="6" name="Picture 9" descr="A picture containing graphical user interface&#10;&#10;Description automatically generated">
              <a:extLst>
                <a:ext uri="{FF2B5EF4-FFF2-40B4-BE49-F238E27FC236}">
                  <a16:creationId xmlns:a16="http://schemas.microsoft.com/office/drawing/2014/main" id="{5C1A3DF6-857F-0B6D-0E54-DBAD81D4D777}"/>
                </a:ext>
              </a:extLst>
            </p:cNvPr>
            <p:cNvPicPr>
              <a:picLocks noChangeAspect="1"/>
            </p:cNvPicPr>
            <p:nvPr/>
          </p:nvPicPr>
          <p:blipFill>
            <a:blip r:embed="rId2"/>
            <a:stretch>
              <a:fillRect/>
            </a:stretch>
          </p:blipFill>
          <p:spPr>
            <a:xfrm>
              <a:off x="1532836" y="1653893"/>
              <a:ext cx="2008708" cy="859984"/>
            </a:xfrm>
            <a:prstGeom prst="rect">
              <a:avLst/>
            </a:prstGeom>
            <a:noFill/>
            <a:ln cap="flat">
              <a:noFill/>
            </a:ln>
          </p:spPr>
        </p:pic>
        <p:pic>
          <p:nvPicPr>
            <p:cNvPr id="7" name="Picture 10">
              <a:extLst>
                <a:ext uri="{FF2B5EF4-FFF2-40B4-BE49-F238E27FC236}">
                  <a16:creationId xmlns:a16="http://schemas.microsoft.com/office/drawing/2014/main" id="{8E2B43B9-7DCB-5F6F-4F28-29BFC189E185}"/>
                </a:ext>
              </a:extLst>
            </p:cNvPr>
            <p:cNvPicPr>
              <a:picLocks noChangeAspect="1"/>
            </p:cNvPicPr>
            <p:nvPr/>
          </p:nvPicPr>
          <p:blipFill>
            <a:blip r:embed="rId3"/>
            <a:stretch>
              <a:fillRect/>
            </a:stretch>
          </p:blipFill>
          <p:spPr>
            <a:xfrm>
              <a:off x="3717328" y="1565215"/>
              <a:ext cx="3953435" cy="939399"/>
            </a:xfrm>
            <a:prstGeom prst="rect">
              <a:avLst/>
            </a:prstGeom>
            <a:noFill/>
            <a:ln cap="flat">
              <a:noFill/>
            </a:ln>
          </p:spPr>
        </p:pic>
        <p:pic>
          <p:nvPicPr>
            <p:cNvPr id="8" name="Picture 11">
              <a:extLst>
                <a:ext uri="{FF2B5EF4-FFF2-40B4-BE49-F238E27FC236}">
                  <a16:creationId xmlns:a16="http://schemas.microsoft.com/office/drawing/2014/main" id="{56B2EA84-E64B-3650-95CB-DCB06756B807}"/>
                </a:ext>
              </a:extLst>
            </p:cNvPr>
            <p:cNvPicPr>
              <a:picLocks noChangeAspect="1"/>
            </p:cNvPicPr>
            <p:nvPr/>
          </p:nvPicPr>
          <p:blipFill>
            <a:blip r:embed="rId4"/>
            <a:stretch>
              <a:fillRect/>
            </a:stretch>
          </p:blipFill>
          <p:spPr>
            <a:xfrm>
              <a:off x="7846548" y="1691045"/>
              <a:ext cx="3052367" cy="970452"/>
            </a:xfrm>
            <a:prstGeom prst="rect">
              <a:avLst/>
            </a:prstGeom>
            <a:noFill/>
            <a:ln cap="flat">
              <a:noFill/>
            </a:ln>
          </p:spPr>
        </p:pic>
        <p:pic>
          <p:nvPicPr>
            <p:cNvPr id="9" name="Picture 12">
              <a:extLst>
                <a:ext uri="{FF2B5EF4-FFF2-40B4-BE49-F238E27FC236}">
                  <a16:creationId xmlns:a16="http://schemas.microsoft.com/office/drawing/2014/main" id="{7967B698-0ABD-7186-9E1B-4A1D3272D064}"/>
                </a:ext>
              </a:extLst>
            </p:cNvPr>
            <p:cNvPicPr>
              <a:picLocks noChangeAspect="1"/>
            </p:cNvPicPr>
            <p:nvPr/>
          </p:nvPicPr>
          <p:blipFill>
            <a:blip r:embed="rId5"/>
            <a:stretch>
              <a:fillRect/>
            </a:stretch>
          </p:blipFill>
          <p:spPr>
            <a:xfrm>
              <a:off x="1629213" y="3161181"/>
              <a:ext cx="1912330" cy="1005867"/>
            </a:xfrm>
            <a:prstGeom prst="rect">
              <a:avLst/>
            </a:prstGeom>
            <a:noFill/>
            <a:ln cap="flat">
              <a:noFill/>
            </a:ln>
          </p:spPr>
        </p:pic>
        <p:pic>
          <p:nvPicPr>
            <p:cNvPr id="10" name="Picture 13">
              <a:extLst>
                <a:ext uri="{FF2B5EF4-FFF2-40B4-BE49-F238E27FC236}">
                  <a16:creationId xmlns:a16="http://schemas.microsoft.com/office/drawing/2014/main" id="{F7F0214C-7F64-F904-028B-01DD1B2E3D6E}"/>
                </a:ext>
              </a:extLst>
            </p:cNvPr>
            <p:cNvPicPr>
              <a:picLocks noChangeAspect="1"/>
            </p:cNvPicPr>
            <p:nvPr/>
          </p:nvPicPr>
          <p:blipFill>
            <a:blip r:embed="rId6"/>
            <a:stretch>
              <a:fillRect/>
            </a:stretch>
          </p:blipFill>
          <p:spPr>
            <a:xfrm>
              <a:off x="4072179" y="3128400"/>
              <a:ext cx="3774368" cy="939399"/>
            </a:xfrm>
            <a:prstGeom prst="rect">
              <a:avLst/>
            </a:prstGeom>
            <a:noFill/>
            <a:ln cap="flat">
              <a:noFill/>
            </a:ln>
          </p:spPr>
        </p:pic>
        <p:pic>
          <p:nvPicPr>
            <p:cNvPr id="11" name="Picture 14">
              <a:extLst>
                <a:ext uri="{FF2B5EF4-FFF2-40B4-BE49-F238E27FC236}">
                  <a16:creationId xmlns:a16="http://schemas.microsoft.com/office/drawing/2014/main" id="{886DAD61-FEAF-B3F7-BD32-632794EDC2BF}"/>
                </a:ext>
              </a:extLst>
            </p:cNvPr>
            <p:cNvPicPr>
              <a:picLocks noChangeAspect="1"/>
            </p:cNvPicPr>
            <p:nvPr/>
          </p:nvPicPr>
          <p:blipFill>
            <a:blip r:embed="rId7"/>
            <a:stretch>
              <a:fillRect/>
            </a:stretch>
          </p:blipFill>
          <p:spPr>
            <a:xfrm>
              <a:off x="8377184" y="2882618"/>
              <a:ext cx="1771457" cy="1769583"/>
            </a:xfrm>
            <a:prstGeom prst="rect">
              <a:avLst/>
            </a:prstGeom>
            <a:noFill/>
            <a:ln cap="flat">
              <a:noFill/>
            </a:ln>
          </p:spPr>
        </p:pic>
        <p:pic>
          <p:nvPicPr>
            <p:cNvPr id="12" name="Picture 15">
              <a:extLst>
                <a:ext uri="{FF2B5EF4-FFF2-40B4-BE49-F238E27FC236}">
                  <a16:creationId xmlns:a16="http://schemas.microsoft.com/office/drawing/2014/main" id="{533343AC-E25A-A30B-74D4-2641E69EB7E7}"/>
                </a:ext>
              </a:extLst>
            </p:cNvPr>
            <p:cNvPicPr>
              <a:picLocks noChangeAspect="1"/>
            </p:cNvPicPr>
            <p:nvPr/>
          </p:nvPicPr>
          <p:blipFill>
            <a:blip r:embed="rId8"/>
            <a:stretch>
              <a:fillRect/>
            </a:stretch>
          </p:blipFill>
          <p:spPr>
            <a:xfrm>
              <a:off x="4293574" y="4662617"/>
              <a:ext cx="3377180" cy="777240"/>
            </a:xfrm>
            <a:prstGeom prst="rect">
              <a:avLst/>
            </a:prstGeom>
            <a:noFill/>
            <a:ln cap="flat">
              <a:noFill/>
            </a:ln>
          </p:spPr>
        </p:pic>
      </p:grpSp>
      <p:sp>
        <p:nvSpPr>
          <p:cNvPr id="13" name="TextBox 12">
            <a:extLst>
              <a:ext uri="{FF2B5EF4-FFF2-40B4-BE49-F238E27FC236}">
                <a16:creationId xmlns:a16="http://schemas.microsoft.com/office/drawing/2014/main" id="{02CC4A99-C2A8-A9F2-8406-5B94A4DE972E}"/>
              </a:ext>
            </a:extLst>
          </p:cNvPr>
          <p:cNvSpPr txBox="1"/>
          <p:nvPr/>
        </p:nvSpPr>
        <p:spPr>
          <a:xfrm>
            <a:off x="2658200" y="1019013"/>
            <a:ext cx="6875600" cy="769441"/>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r>
              <a:rPr lang="lt-LT" sz="4400">
                <a:solidFill>
                  <a:srgbClr val="1469A0"/>
                </a:solidFill>
              </a:rPr>
              <a:t>Ačiū už dėmesį!</a:t>
            </a:r>
            <a:endParaRPr lang="lt-LT" sz="4400" noProof="0" dirty="0">
              <a:solidFill>
                <a:srgbClr val="1469A0"/>
              </a:solidFill>
            </a:endParaRPr>
          </a:p>
        </p:txBody>
      </p:sp>
    </p:spTree>
    <p:extLst>
      <p:ext uri="{BB962C8B-B14F-4D97-AF65-F5344CB8AC3E}">
        <p14:creationId xmlns:p14="http://schemas.microsoft.com/office/powerpoint/2010/main" val="138864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D7595-4E40-72EF-F86A-EB1CEC2E8A22}"/>
              </a:ext>
            </a:extLst>
          </p:cNvPr>
          <p:cNvSpPr>
            <a:spLocks noGrp="1"/>
          </p:cNvSpPr>
          <p:nvPr>
            <p:ph type="title"/>
          </p:nvPr>
        </p:nvSpPr>
        <p:spPr>
          <a:xfrm>
            <a:off x="777240" y="609603"/>
            <a:ext cx="9875520" cy="1356356"/>
          </a:xfrm>
        </p:spPr>
        <p:txBody>
          <a:bodyPr/>
          <a:lstStyle/>
          <a:p>
            <a:r>
              <a:rPr lang="lt-LT" noProof="0" dirty="0">
                <a:solidFill>
                  <a:srgbClr val="0070C0"/>
                </a:solidFill>
              </a:rPr>
              <a:t>Kodėl svarbu modernizuoti</a:t>
            </a:r>
          </a:p>
        </p:txBody>
      </p:sp>
      <p:sp>
        <p:nvSpPr>
          <p:cNvPr id="5" name="Content Placeholder 4">
            <a:extLst>
              <a:ext uri="{FF2B5EF4-FFF2-40B4-BE49-F238E27FC236}">
                <a16:creationId xmlns:a16="http://schemas.microsoft.com/office/drawing/2014/main" id="{B1B91201-C29B-6782-9C13-BD0B0EE493D4}"/>
              </a:ext>
            </a:extLst>
          </p:cNvPr>
          <p:cNvSpPr>
            <a:spLocks noGrp="1"/>
          </p:cNvSpPr>
          <p:nvPr>
            <p:ph idx="1"/>
          </p:nvPr>
        </p:nvSpPr>
        <p:spPr>
          <a:xfrm>
            <a:off x="1142999" y="2057400"/>
            <a:ext cx="5699928" cy="4023360"/>
          </a:xfrm>
        </p:spPr>
        <p:txBody>
          <a:bodyPr>
            <a:normAutofit/>
          </a:bodyPr>
          <a:lstStyle/>
          <a:p>
            <a:r>
              <a:rPr lang="lt-LT" noProof="0" dirty="0">
                <a:solidFill>
                  <a:srgbClr val="0070C0"/>
                </a:solidFill>
              </a:rPr>
              <a:t>75 proc. ES pastatų yra energetiškai neefektyvūs
Dauguma pasikliauja iškastinio kuro šildymu
Šie pastatai vis dar bus apgyvendinti 2050 m.
Modernizavimas yra būtinas siekiant 2050 poveikio klimatui neutralumo</a:t>
            </a:r>
          </a:p>
          <a:p>
            <a:pPr marL="45720" indent="0">
              <a:buNone/>
            </a:pPr>
            <a:r>
              <a:rPr lang="lt-LT" noProof="0" dirty="0">
                <a:solidFill>
                  <a:srgbClr val="0070C0"/>
                </a:solidFill>
              </a:rPr>
              <a:t>🎯 Modernizavimas, </a:t>
            </a:r>
            <a:r>
              <a:rPr lang="lt-LT" dirty="0">
                <a:solidFill>
                  <a:srgbClr val="0070C0"/>
                </a:solidFill>
              </a:rPr>
              <a:t>o ne naujos statybos, </a:t>
            </a:r>
            <a:r>
              <a:rPr lang="lt-LT" noProof="0" dirty="0">
                <a:solidFill>
                  <a:srgbClr val="0070C0"/>
                </a:solidFill>
              </a:rPr>
              <a:t>yra pagrindinis kelias į poveikio klimatui neutralumą</a:t>
            </a:r>
            <a:r>
              <a:rPr lang="lt-LT" dirty="0">
                <a:solidFill>
                  <a:srgbClr val="0070C0"/>
                </a:solidFill>
              </a:rPr>
              <a:t>.</a:t>
            </a:r>
            <a:endParaRPr lang="lt-LT" noProof="0" dirty="0">
              <a:solidFill>
                <a:srgbClr val="0070C0"/>
              </a:solidFill>
            </a:endParaRPr>
          </a:p>
        </p:txBody>
      </p:sp>
      <p:pic>
        <p:nvPicPr>
          <p:cNvPr id="1029" name="Picture 5" descr="Average age of building stock at NUTS2 level (JRC elaborations on CENSUS HUB data).">
            <a:extLst>
              <a:ext uri="{FF2B5EF4-FFF2-40B4-BE49-F238E27FC236}">
                <a16:creationId xmlns:a16="http://schemas.microsoft.com/office/drawing/2014/main" id="{F1AFB1C0-B919-5784-005B-C90E6AAE51E2}"/>
              </a:ext>
            </a:extLst>
          </p:cNvPr>
          <p:cNvPicPr>
            <a:picLocks noGrp="1" noChangeAspect="1" noChangeArrowheads="1"/>
          </p:cNvPicPr>
          <p:nvPr>
            <p:ph idx="2"/>
          </p:nvPr>
        </p:nvPicPr>
        <p:blipFill rotWithShape="1">
          <a:blip r:embed="rId2">
            <a:extLst>
              <a:ext uri="{28A0092B-C50C-407E-A947-70E740481C1C}">
                <a14:useLocalDpi xmlns:a14="http://schemas.microsoft.com/office/drawing/2010/main" val="0"/>
              </a:ext>
            </a:extLst>
          </a:blip>
          <a:srcRect l="25464"/>
          <a:stretch>
            <a:fillRect/>
          </a:stretch>
        </p:blipFill>
        <p:spPr bwMode="auto">
          <a:xfrm>
            <a:off x="7401265" y="609603"/>
            <a:ext cx="4370102" cy="4145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F7AA54-A90A-45BB-6D12-10F1701100AD}"/>
              </a:ext>
            </a:extLst>
          </p:cNvPr>
          <p:cNvSpPr txBox="1"/>
          <p:nvPr/>
        </p:nvSpPr>
        <p:spPr>
          <a:xfrm>
            <a:off x="7215188" y="4755152"/>
            <a:ext cx="4742257" cy="1015663"/>
          </a:xfrm>
          <a:prstGeom prst="rect">
            <a:avLst/>
          </a:prstGeom>
          <a:noFill/>
        </p:spPr>
        <p:txBody>
          <a:bodyPr wrap="square">
            <a:spAutoFit/>
          </a:bodyPr>
          <a:lstStyle/>
          <a:p>
            <a:pPr algn="ctr"/>
            <a:r>
              <a:rPr lang="lt-LT" sz="1200" b="1" noProof="0" dirty="0">
                <a:latin typeface="Corbel" panose="020B0503020204020204" pitchFamily="34" charset="0"/>
              </a:rPr>
              <a:t>Vidutinis pastatų ūkio amžius</a:t>
            </a:r>
          </a:p>
          <a:p>
            <a:pPr algn="ctr"/>
            <a:r>
              <a:rPr lang="lt-LT" sz="1200" i="1" noProof="0" dirty="0">
                <a:solidFill>
                  <a:schemeClr val="accent2">
                    <a:lumMod val="75000"/>
                  </a:schemeClr>
                </a:solidFill>
                <a:latin typeface="Corbel" panose="020B0503020204020204" pitchFamily="34" charset="0"/>
              </a:rPr>
              <a:t>Šaltinis: </a:t>
            </a:r>
            <a:r>
              <a:rPr lang="lt-LT" sz="1200" i="1" noProof="0" dirty="0" err="1">
                <a:solidFill>
                  <a:schemeClr val="accent2">
                    <a:lumMod val="75000"/>
                  </a:schemeClr>
                </a:solidFill>
                <a:latin typeface="Corbel" panose="020B0503020204020204" pitchFamily="34" charset="0"/>
              </a:rPr>
              <a:t>Zangheri</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Paolo</a:t>
            </a:r>
            <a:r>
              <a:rPr lang="lt-LT" sz="1200" i="1" noProof="0" dirty="0">
                <a:solidFill>
                  <a:schemeClr val="accent2">
                    <a:lumMod val="75000"/>
                  </a:schemeClr>
                </a:solidFill>
                <a:latin typeface="Corbel" panose="020B0503020204020204" pitchFamily="34" charset="0"/>
              </a:rPr>
              <a:t> &amp; </a:t>
            </a:r>
            <a:r>
              <a:rPr lang="lt-LT" sz="1200" i="1" noProof="0" dirty="0" err="1">
                <a:solidFill>
                  <a:schemeClr val="accent2">
                    <a:lumMod val="75000"/>
                  </a:schemeClr>
                </a:solidFill>
                <a:latin typeface="Corbel" panose="020B0503020204020204" pitchFamily="34" charset="0"/>
              </a:rPr>
              <a:t>Armani</a:t>
            </a:r>
            <a:r>
              <a:rPr lang="lt-LT" sz="1200" i="1" noProof="0" dirty="0">
                <a:solidFill>
                  <a:schemeClr val="accent2">
                    <a:lumMod val="75000"/>
                  </a:schemeClr>
                </a:solidFill>
                <a:latin typeface="Corbel" panose="020B0503020204020204" pitchFamily="34" charset="0"/>
              </a:rPr>
              <a:t>, R &amp; </a:t>
            </a:r>
            <a:r>
              <a:rPr lang="lt-LT" sz="1200" i="1" noProof="0" dirty="0" err="1">
                <a:solidFill>
                  <a:schemeClr val="accent2">
                    <a:lumMod val="75000"/>
                  </a:schemeClr>
                </a:solidFill>
                <a:latin typeface="Corbel" panose="020B0503020204020204" pitchFamily="34" charset="0"/>
              </a:rPr>
              <a:t>Kakoulaki</a:t>
            </a:r>
            <a:r>
              <a:rPr lang="lt-LT" sz="1200" i="1" noProof="0" dirty="0">
                <a:solidFill>
                  <a:schemeClr val="accent2">
                    <a:lumMod val="75000"/>
                  </a:schemeClr>
                </a:solidFill>
                <a:latin typeface="Corbel" panose="020B0503020204020204" pitchFamily="34" charset="0"/>
              </a:rPr>
              <a:t>, G. &amp; </a:t>
            </a:r>
            <a:r>
              <a:rPr lang="lt-LT" sz="1200" i="1" noProof="0" dirty="0" err="1">
                <a:solidFill>
                  <a:schemeClr val="accent2">
                    <a:lumMod val="75000"/>
                  </a:schemeClr>
                </a:solidFill>
                <a:latin typeface="Corbel" panose="020B0503020204020204" pitchFamily="34" charset="0"/>
              </a:rPr>
              <a:t>Bavetta</a:t>
            </a:r>
            <a:r>
              <a:rPr lang="lt-LT" sz="1200" i="1" noProof="0" dirty="0">
                <a:solidFill>
                  <a:schemeClr val="accent2">
                    <a:lumMod val="75000"/>
                  </a:schemeClr>
                </a:solidFill>
                <a:latin typeface="Corbel" panose="020B0503020204020204" pitchFamily="34" charset="0"/>
              </a:rPr>
              <a:t>, M &amp; </a:t>
            </a:r>
            <a:r>
              <a:rPr lang="lt-LT" sz="1200" i="1" noProof="0" dirty="0" err="1">
                <a:solidFill>
                  <a:schemeClr val="accent2">
                    <a:lumMod val="75000"/>
                  </a:schemeClr>
                </a:solidFill>
                <a:latin typeface="Corbel" panose="020B0503020204020204" pitchFamily="34" charset="0"/>
              </a:rPr>
              <a:t>Martirano</a:t>
            </a:r>
            <a:r>
              <a:rPr lang="lt-LT" sz="1200" i="1" noProof="0" dirty="0">
                <a:solidFill>
                  <a:schemeClr val="accent2">
                    <a:lumMod val="75000"/>
                  </a:schemeClr>
                </a:solidFill>
                <a:latin typeface="Corbel" panose="020B0503020204020204" pitchFamily="34" charset="0"/>
              </a:rPr>
              <a:t>, G &amp; </a:t>
            </a:r>
            <a:r>
              <a:rPr lang="lt-LT" sz="1200" i="1" noProof="0" dirty="0" err="1">
                <a:solidFill>
                  <a:schemeClr val="accent2">
                    <a:lumMod val="75000"/>
                  </a:schemeClr>
                </a:solidFill>
                <a:latin typeface="Corbel" panose="020B0503020204020204" pitchFamily="34" charset="0"/>
              </a:rPr>
              <a:t>Pignatelli</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Francesco</a:t>
            </a:r>
            <a:r>
              <a:rPr lang="lt-LT" sz="1200" i="1" noProof="0" dirty="0">
                <a:solidFill>
                  <a:schemeClr val="accent2">
                    <a:lumMod val="75000"/>
                  </a:schemeClr>
                </a:solidFill>
                <a:latin typeface="Corbel" panose="020B0503020204020204" pitchFamily="34" charset="0"/>
              </a:rPr>
              <a:t> &amp; </a:t>
            </a:r>
            <a:r>
              <a:rPr lang="lt-LT" sz="1200" i="1" noProof="0" dirty="0" err="1">
                <a:solidFill>
                  <a:schemeClr val="accent2">
                    <a:lumMod val="75000"/>
                  </a:schemeClr>
                </a:solidFill>
                <a:latin typeface="Corbel" panose="020B0503020204020204" pitchFamily="34" charset="0"/>
              </a:rPr>
              <a:t>Baranzelli</a:t>
            </a:r>
            <a:r>
              <a:rPr lang="lt-LT" sz="1200" i="1" noProof="0" dirty="0">
                <a:solidFill>
                  <a:schemeClr val="accent2">
                    <a:lumMod val="75000"/>
                  </a:schemeClr>
                </a:solidFill>
                <a:latin typeface="Corbel" panose="020B0503020204020204" pitchFamily="34" charset="0"/>
              </a:rPr>
              <a:t>, C. (2020). </a:t>
            </a:r>
            <a:r>
              <a:rPr lang="lt-LT" sz="1200" i="1" noProof="0" dirty="0" err="1">
                <a:solidFill>
                  <a:schemeClr val="accent2">
                    <a:lumMod val="75000"/>
                  </a:schemeClr>
                </a:solidFill>
                <a:latin typeface="Corbel" panose="020B0503020204020204" pitchFamily="34" charset="0"/>
              </a:rPr>
              <a:t>Building</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energy</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renovation</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for</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decarbonisation</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and</a:t>
            </a:r>
            <a:r>
              <a:rPr lang="lt-LT" sz="1200" i="1" noProof="0" dirty="0">
                <a:solidFill>
                  <a:schemeClr val="accent2">
                    <a:lumMod val="75000"/>
                  </a:schemeClr>
                </a:solidFill>
                <a:latin typeface="Corbel" panose="020B0503020204020204" pitchFamily="34" charset="0"/>
              </a:rPr>
              <a:t> Covid-19 </a:t>
            </a:r>
            <a:r>
              <a:rPr lang="lt-LT" sz="1200" i="1" noProof="0" dirty="0" err="1">
                <a:solidFill>
                  <a:schemeClr val="accent2">
                    <a:lumMod val="75000"/>
                  </a:schemeClr>
                </a:solidFill>
                <a:latin typeface="Corbel" panose="020B0503020204020204" pitchFamily="34" charset="0"/>
              </a:rPr>
              <a:t>recovery</a:t>
            </a:r>
            <a:r>
              <a:rPr lang="lt-LT" sz="1200" i="1" noProof="0" dirty="0">
                <a:solidFill>
                  <a:schemeClr val="accent2">
                    <a:lumMod val="75000"/>
                  </a:schemeClr>
                </a:solidFill>
                <a:latin typeface="Corbel" panose="020B0503020204020204" pitchFamily="34" charset="0"/>
              </a:rPr>
              <a:t> A </a:t>
            </a:r>
            <a:r>
              <a:rPr lang="lt-LT" sz="1200" i="1" noProof="0" dirty="0" err="1">
                <a:solidFill>
                  <a:schemeClr val="accent2">
                    <a:lumMod val="75000"/>
                  </a:schemeClr>
                </a:solidFill>
                <a:latin typeface="Corbel" panose="020B0503020204020204" pitchFamily="34" charset="0"/>
              </a:rPr>
              <a:t>snapshot</a:t>
            </a:r>
            <a:r>
              <a:rPr lang="lt-LT" sz="1200" i="1" noProof="0" dirty="0">
                <a:solidFill>
                  <a:schemeClr val="accent2">
                    <a:lumMod val="75000"/>
                  </a:schemeClr>
                </a:solidFill>
                <a:latin typeface="Corbel" panose="020B0503020204020204" pitchFamily="34" charset="0"/>
              </a:rPr>
              <a:t> at </a:t>
            </a:r>
            <a:r>
              <a:rPr lang="lt-LT" sz="1200" i="1" noProof="0" dirty="0" err="1">
                <a:solidFill>
                  <a:schemeClr val="accent2">
                    <a:lumMod val="75000"/>
                  </a:schemeClr>
                </a:solidFill>
                <a:latin typeface="Corbel" panose="020B0503020204020204" pitchFamily="34" charset="0"/>
              </a:rPr>
              <a:t>regional</a:t>
            </a:r>
            <a:r>
              <a:rPr lang="lt-LT" sz="1200" i="1" noProof="0" dirty="0">
                <a:solidFill>
                  <a:schemeClr val="accent2">
                    <a:lumMod val="75000"/>
                  </a:schemeClr>
                </a:solidFill>
                <a:latin typeface="Corbel" panose="020B0503020204020204" pitchFamily="34" charset="0"/>
              </a:rPr>
              <a:t> </a:t>
            </a:r>
            <a:r>
              <a:rPr lang="lt-LT" sz="1200" i="1" noProof="0" dirty="0" err="1">
                <a:solidFill>
                  <a:schemeClr val="accent2">
                    <a:lumMod val="75000"/>
                  </a:schemeClr>
                </a:solidFill>
                <a:latin typeface="Corbel" panose="020B0503020204020204" pitchFamily="34" charset="0"/>
              </a:rPr>
              <a:t>level</a:t>
            </a:r>
            <a:r>
              <a:rPr lang="lt-LT" sz="1200" i="1" noProof="0" dirty="0">
                <a:solidFill>
                  <a:schemeClr val="accent2">
                    <a:lumMod val="75000"/>
                  </a:schemeClr>
                </a:solidFill>
                <a:latin typeface="Corbel" panose="020B0503020204020204" pitchFamily="34" charset="0"/>
              </a:rPr>
              <a:t>. 10.2760/08629.</a:t>
            </a:r>
          </a:p>
        </p:txBody>
      </p:sp>
    </p:spTree>
    <p:extLst>
      <p:ext uri="{BB962C8B-B14F-4D97-AF65-F5344CB8AC3E}">
        <p14:creationId xmlns:p14="http://schemas.microsoft.com/office/powerpoint/2010/main" val="2772895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EC07-EF61-CE55-AB79-06CC0251AC8F}"/>
              </a:ext>
            </a:extLst>
          </p:cNvPr>
          <p:cNvSpPr>
            <a:spLocks noGrp="1"/>
          </p:cNvSpPr>
          <p:nvPr>
            <p:ph type="title"/>
          </p:nvPr>
        </p:nvSpPr>
        <p:spPr/>
        <p:txBody>
          <a:bodyPr/>
          <a:lstStyle/>
          <a:p>
            <a:r>
              <a:rPr lang="lt-LT" noProof="0" dirty="0">
                <a:solidFill>
                  <a:srgbClr val="0070C0"/>
                </a:solidFill>
              </a:rPr>
              <a:t>Aukštos ir žemos temperatūros sistemos</a:t>
            </a:r>
          </a:p>
        </p:txBody>
      </p:sp>
      <p:sp>
        <p:nvSpPr>
          <p:cNvPr id="3" name="Content Placeholder 2">
            <a:extLst>
              <a:ext uri="{FF2B5EF4-FFF2-40B4-BE49-F238E27FC236}">
                <a16:creationId xmlns:a16="http://schemas.microsoft.com/office/drawing/2014/main" id="{93E55833-EBC5-FD8F-48C7-281AAF8AEF20}"/>
              </a:ext>
            </a:extLst>
          </p:cNvPr>
          <p:cNvSpPr>
            <a:spLocks noGrp="1"/>
          </p:cNvSpPr>
          <p:nvPr>
            <p:ph idx="1"/>
          </p:nvPr>
        </p:nvSpPr>
        <p:spPr>
          <a:xfrm>
            <a:off x="1143000" y="2057400"/>
            <a:ext cx="3070860" cy="4023360"/>
          </a:xfrm>
        </p:spPr>
        <p:txBody>
          <a:bodyPr>
            <a:normAutofit lnSpcReduction="10000"/>
          </a:bodyPr>
          <a:lstStyle/>
          <a:p>
            <a:r>
              <a:rPr lang="lt-LT" noProof="0" dirty="0">
                <a:solidFill>
                  <a:srgbClr val="0070C0"/>
                </a:solidFill>
              </a:rPr>
              <a:t>Tradiciniai katilai veikia 70–80 °C temperatūroje
Šilumos siurbliai pasiekia geriausią efektyvumą esant 30–50 °C temperatūrai
Aukštesnė tiekimo temperatūra = mažesnis COP ir didesnis elektros energijos suvartojimas</a:t>
            </a:r>
          </a:p>
        </p:txBody>
      </p:sp>
      <p:pic>
        <p:nvPicPr>
          <p:cNvPr id="6" name="Content Placeholder 5">
            <a:extLst>
              <a:ext uri="{FF2B5EF4-FFF2-40B4-BE49-F238E27FC236}">
                <a16:creationId xmlns:a16="http://schemas.microsoft.com/office/drawing/2014/main" id="{FA053B1F-EF13-03E0-7017-A18835A9800A}"/>
              </a:ext>
            </a:extLst>
          </p:cNvPr>
          <p:cNvPicPr>
            <a:picLocks noGrp="1" noChangeAspect="1"/>
          </p:cNvPicPr>
          <p:nvPr>
            <p:ph idx="2"/>
          </p:nvPr>
        </p:nvPicPr>
        <p:blipFill>
          <a:blip r:embed="rId2"/>
          <a:stretch>
            <a:fillRect/>
          </a:stretch>
        </p:blipFill>
        <p:spPr>
          <a:xfrm>
            <a:off x="4617356" y="1652338"/>
            <a:ext cx="6965044" cy="4179026"/>
          </a:xfrm>
          <a:prstGeom prst="rect">
            <a:avLst/>
          </a:prstGeom>
        </p:spPr>
      </p:pic>
    </p:spTree>
    <p:extLst>
      <p:ext uri="{BB962C8B-B14F-4D97-AF65-F5344CB8AC3E}">
        <p14:creationId xmlns:p14="http://schemas.microsoft.com/office/powerpoint/2010/main" val="127538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5E1C-2B8E-0804-B336-81A03A839953}"/>
              </a:ext>
            </a:extLst>
          </p:cNvPr>
          <p:cNvSpPr>
            <a:spLocks noGrp="1"/>
          </p:cNvSpPr>
          <p:nvPr>
            <p:ph type="title"/>
          </p:nvPr>
        </p:nvSpPr>
        <p:spPr>
          <a:xfrm>
            <a:off x="636494" y="321136"/>
            <a:ext cx="10382026" cy="1356356"/>
          </a:xfrm>
        </p:spPr>
        <p:txBody>
          <a:bodyPr/>
          <a:lstStyle/>
          <a:p>
            <a:r>
              <a:rPr lang="lt-LT" noProof="0" dirty="0"/>
              <a:t>Bendrinė modernizavimo schema</a:t>
            </a:r>
            <a:endParaRPr lang="lt-LT" noProof="0" dirty="0">
              <a:latin typeface="Corbel" panose="020B0503020204020204" pitchFamily="34" charset="0"/>
            </a:endParaRPr>
          </a:p>
        </p:txBody>
      </p:sp>
      <p:graphicFrame>
        <p:nvGraphicFramePr>
          <p:cNvPr id="4" name="Content Placeholder 3">
            <a:extLst>
              <a:ext uri="{FF2B5EF4-FFF2-40B4-BE49-F238E27FC236}">
                <a16:creationId xmlns:a16="http://schemas.microsoft.com/office/drawing/2014/main" id="{438986D8-CBEF-957B-1423-50F40B3E2495}"/>
              </a:ext>
            </a:extLst>
          </p:cNvPr>
          <p:cNvGraphicFramePr>
            <a:graphicFrameLocks noGrp="1"/>
          </p:cNvGraphicFramePr>
          <p:nvPr>
            <p:ph idx="1"/>
            <p:extLst>
              <p:ext uri="{D42A27DB-BD31-4B8C-83A1-F6EECF244321}">
                <p14:modId xmlns:p14="http://schemas.microsoft.com/office/powerpoint/2010/main" val="4294823977"/>
              </p:ext>
            </p:extLst>
          </p:nvPr>
        </p:nvGraphicFramePr>
        <p:xfrm>
          <a:off x="567914" y="1258392"/>
          <a:ext cx="11234057" cy="4926904"/>
        </p:xfrm>
        <a:graphic>
          <a:graphicData uri="http://schemas.openxmlformats.org/drawingml/2006/table">
            <a:tbl>
              <a:tblPr firstRow="1" firstCol="1" bandRow="1">
                <a:tableStyleId>{5C22544A-7EE6-4342-B048-85BDC9FD1C3A}</a:tableStyleId>
              </a:tblPr>
              <a:tblGrid>
                <a:gridCol w="2414727">
                  <a:extLst>
                    <a:ext uri="{9D8B030D-6E8A-4147-A177-3AD203B41FA5}">
                      <a16:colId xmlns:a16="http://schemas.microsoft.com/office/drawing/2014/main" val="3299539615"/>
                    </a:ext>
                  </a:extLst>
                </a:gridCol>
                <a:gridCol w="4383660">
                  <a:extLst>
                    <a:ext uri="{9D8B030D-6E8A-4147-A177-3AD203B41FA5}">
                      <a16:colId xmlns:a16="http://schemas.microsoft.com/office/drawing/2014/main" val="1895142610"/>
                    </a:ext>
                  </a:extLst>
                </a:gridCol>
                <a:gridCol w="4435670">
                  <a:extLst>
                    <a:ext uri="{9D8B030D-6E8A-4147-A177-3AD203B41FA5}">
                      <a16:colId xmlns:a16="http://schemas.microsoft.com/office/drawing/2014/main" val="653066171"/>
                    </a:ext>
                  </a:extLst>
                </a:gridCol>
              </a:tblGrid>
              <a:tr h="231575">
                <a:tc>
                  <a:txBody>
                    <a:bodyPr/>
                    <a:lstStyle/>
                    <a:p>
                      <a:pPr algn="l">
                        <a:lnSpc>
                          <a:spcPct val="107000"/>
                        </a:lnSpc>
                        <a:spcAft>
                          <a:spcPts val="800"/>
                        </a:spcAft>
                        <a:buNone/>
                      </a:pPr>
                      <a:r>
                        <a:rPr lang="lt-LT" sz="2000" kern="100" noProof="0" dirty="0">
                          <a:solidFill>
                            <a:schemeClr val="bg1"/>
                          </a:solidFill>
                          <a:effectLst/>
                          <a:latin typeface="Corbel" panose="020B0503020204020204" pitchFamily="34" charset="0"/>
                        </a:rPr>
                        <a:t>Žingsnis</a:t>
                      </a:r>
                      <a:endParaRPr lang="lt-LT" sz="2000" kern="100" noProof="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2000" kern="100" noProof="0" dirty="0">
                          <a:solidFill>
                            <a:schemeClr val="bg1"/>
                          </a:solidFill>
                          <a:effectLst/>
                          <a:latin typeface="Corbel" panose="020B0503020204020204" pitchFamily="34" charset="0"/>
                        </a:rPr>
                        <a:t>Apibūdinimas</a:t>
                      </a:r>
                      <a:endParaRPr lang="lt-LT" sz="2000" kern="100" noProof="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2000" kern="100" noProof="0" dirty="0">
                          <a:solidFill>
                            <a:schemeClr val="bg1"/>
                          </a:solidFill>
                          <a:effectLst/>
                          <a:latin typeface="Corbel" panose="020B0503020204020204" pitchFamily="34" charset="0"/>
                        </a:rPr>
                        <a:t>Pagrindinis tikslas</a:t>
                      </a:r>
                      <a:endParaRPr lang="lt-LT" sz="2000" kern="100" noProof="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1094024824"/>
                  </a:ext>
                </a:extLst>
              </a:tr>
              <a:tr h="504936">
                <a:tc>
                  <a:txBody>
                    <a:bodyPr/>
                    <a:lstStyle/>
                    <a:p>
                      <a:pPr algn="l">
                        <a:lnSpc>
                          <a:spcPct val="107000"/>
                        </a:lnSpc>
                        <a:spcAft>
                          <a:spcPts val="800"/>
                        </a:spcAft>
                        <a:buNone/>
                      </a:pPr>
                      <a:r>
                        <a:rPr lang="lt-LT" sz="1600" kern="100" noProof="0" dirty="0">
                          <a:effectLst/>
                          <a:latin typeface="Corbel" panose="020B0503020204020204" pitchFamily="34" charset="0"/>
                        </a:rPr>
                        <a:t>Pastatų vertinimas ir energetinis auditas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Nustatomi neefektyvumai ir bazinės apkrovos pagal EN 16247 ir ISO 50002 standartus.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Apibrėžti modernizavimo prioritetus ir technines galimybes.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2815848901"/>
                  </a:ext>
                </a:extLst>
              </a:tr>
              <a:tr h="473945">
                <a:tc>
                  <a:txBody>
                    <a:bodyPr/>
                    <a:lstStyle/>
                    <a:p>
                      <a:pPr algn="l">
                        <a:lnSpc>
                          <a:spcPct val="107000"/>
                        </a:lnSpc>
                        <a:spcAft>
                          <a:spcPts val="800"/>
                        </a:spcAft>
                        <a:buNone/>
                      </a:pPr>
                      <a:r>
                        <a:rPr lang="lt-LT" sz="1600" kern="100" noProof="0" dirty="0">
                          <a:effectLst/>
                          <a:latin typeface="Corbel" panose="020B0503020204020204" pitchFamily="34" charset="0"/>
                        </a:rPr>
                        <a:t>Atitvarų atnaujinimai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Pagerinama izoliaciją, langai ir sandarumas, kad būtų sumažinti šilumos nuostoliai ir infiltracija.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Mažesnis projektinis šildymo poreikis ir žemesnė vandens temperatūra.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3746672315"/>
                  </a:ext>
                </a:extLst>
              </a:tr>
              <a:tr h="504936">
                <a:tc>
                  <a:txBody>
                    <a:bodyPr/>
                    <a:lstStyle/>
                    <a:p>
                      <a:pPr algn="l">
                        <a:lnSpc>
                          <a:spcPct val="107000"/>
                        </a:lnSpc>
                        <a:spcAft>
                          <a:spcPts val="800"/>
                        </a:spcAft>
                        <a:buNone/>
                      </a:pPr>
                      <a:r>
                        <a:rPr lang="lt-LT" sz="1600" kern="100" noProof="0" dirty="0">
                          <a:effectLst/>
                          <a:latin typeface="Corbel" panose="020B0503020204020204" pitchFamily="34" charset="0"/>
                        </a:rPr>
                        <a:t>Sistemos pritaikymas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Modifikuojami skleidėjai, paskirstymo grandinės ir valdymo sistemos, kad veiktų žemoje temperatūroje.</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Suderinamumas su didelio efektyvumo šilumos siurbliais.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1182964981"/>
                  </a:ext>
                </a:extLst>
              </a:tr>
              <a:tr h="473945">
                <a:tc>
                  <a:txBody>
                    <a:bodyPr/>
                    <a:lstStyle/>
                    <a:p>
                      <a:pPr algn="l">
                        <a:lnSpc>
                          <a:spcPct val="107000"/>
                        </a:lnSpc>
                        <a:spcAft>
                          <a:spcPts val="800"/>
                        </a:spcAft>
                        <a:buNone/>
                      </a:pPr>
                      <a:r>
                        <a:rPr lang="lt-LT" sz="1600" kern="100" noProof="0" dirty="0">
                          <a:effectLst/>
                          <a:latin typeface="Corbel" panose="020B0503020204020204" pitchFamily="34" charset="0"/>
                        </a:rPr>
                        <a:t>Šilumos siurblio integracija</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Pasirenkami, nustatomi ir sumontuojami tinkami oro, vandens ar žemės įrenginiai.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Efektyvus šildymo ir vėsinimo elektrifikavimas.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690563326"/>
                  </a:ext>
                </a:extLst>
              </a:tr>
              <a:tr h="473945">
                <a:tc>
                  <a:txBody>
                    <a:bodyPr/>
                    <a:lstStyle/>
                    <a:p>
                      <a:pPr algn="l">
                        <a:lnSpc>
                          <a:spcPct val="107000"/>
                        </a:lnSpc>
                        <a:spcAft>
                          <a:spcPts val="800"/>
                        </a:spcAft>
                        <a:buNone/>
                      </a:pPr>
                      <a:r>
                        <a:rPr lang="lt-LT" sz="1600" kern="100" noProof="0" dirty="0">
                          <a:effectLst/>
                          <a:latin typeface="Corbel" panose="020B0503020204020204" pitchFamily="34" charset="0"/>
                        </a:rPr>
                        <a:t>Eksploatacijos pradžia ir stebėjimas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Patvirtinamos projektavimo prielaidos, pakoreguojamos valdymo kreivės ir patikrinamas našumą.</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Garantuotas ilgalaikis efektyvumas, saugumas ir komfortas.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36692648"/>
                  </a:ext>
                </a:extLst>
              </a:tr>
              <a:tr h="473945">
                <a:tc>
                  <a:txBody>
                    <a:bodyPr/>
                    <a:lstStyle/>
                    <a:p>
                      <a:pPr algn="l">
                        <a:lnSpc>
                          <a:spcPct val="107000"/>
                        </a:lnSpc>
                        <a:spcAft>
                          <a:spcPts val="800"/>
                        </a:spcAft>
                        <a:buNone/>
                      </a:pPr>
                      <a:r>
                        <a:rPr lang="lt-LT" sz="1600" kern="100" noProof="0" dirty="0">
                          <a:effectLst/>
                          <a:latin typeface="Corbel" panose="020B0503020204020204" pitchFamily="34" charset="0"/>
                        </a:rPr>
                        <a:t>Vartotojų įsitraukimas ir elgsenos mokymai</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Vartotojai apmokomi kaip  teisingai naudotis sistema, kad atitiktų komforto lūkesčius.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Išlaikytas veiklos efektyvumas ir vartotojų pasitenkinimas.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3298988182"/>
                  </a:ext>
                </a:extLst>
              </a:tr>
              <a:tr h="716313">
                <a:tc>
                  <a:txBody>
                    <a:bodyPr/>
                    <a:lstStyle/>
                    <a:p>
                      <a:pPr algn="l">
                        <a:lnSpc>
                          <a:spcPct val="107000"/>
                        </a:lnSpc>
                        <a:spcAft>
                          <a:spcPts val="800"/>
                        </a:spcAft>
                        <a:buNone/>
                      </a:pPr>
                      <a:r>
                        <a:rPr lang="lt-LT" sz="1600" kern="100" noProof="0" dirty="0">
                          <a:effectLst/>
                          <a:latin typeface="Corbel" panose="020B0503020204020204" pitchFamily="34" charset="0"/>
                        </a:rPr>
                        <a:t>Priežiūra ir ilgalaikis stebėjimas</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Įgyvendinamas prevencinės priežiūros planas ir vykdomas nuolatinis duomenų sekimas per pastatų valdymo sistemas (BMS) arba debesų platformas</a:t>
                      </a:r>
                    </a:p>
                  </a:txBody>
                  <a:tcPr marL="58902" marR="58902" marT="0" marB="0"/>
                </a:tc>
                <a:tc>
                  <a:txBody>
                    <a:bodyPr/>
                    <a:lstStyle/>
                    <a:p>
                      <a:pPr algn="l">
                        <a:lnSpc>
                          <a:spcPct val="107000"/>
                        </a:lnSpc>
                        <a:spcAft>
                          <a:spcPts val="800"/>
                        </a:spcAft>
                        <a:buNone/>
                      </a:pPr>
                      <a:r>
                        <a:rPr lang="lt-LT" sz="1600" kern="100" noProof="0" dirty="0">
                          <a:effectLst/>
                          <a:latin typeface="Corbel" panose="020B0503020204020204" pitchFamily="34" charset="0"/>
                        </a:rPr>
                        <a:t>Išsaugotas našumas laikui bėgant, anksti aptinkami gedimai užtikrina ilgalaikį energijos ir CO₂ taupymą.</a:t>
                      </a:r>
                      <a:endParaRPr lang="lt-LT" sz="1600" kern="100" noProof="0" dirty="0">
                        <a:effectLst/>
                        <a:latin typeface="Corbel" panose="020B0503020204020204" pitchFamily="34" charset="0"/>
                        <a:ea typeface="Calibri" panose="020F0502020204030204" pitchFamily="34" charset="0"/>
                        <a:cs typeface="Times New Roman" panose="02020603050405020304" pitchFamily="18" charset="0"/>
                      </a:endParaRPr>
                    </a:p>
                  </a:txBody>
                  <a:tcPr marL="58902" marR="58902" marT="0" marB="0"/>
                </a:tc>
                <a:extLst>
                  <a:ext uri="{0D108BD9-81ED-4DB2-BD59-A6C34878D82A}">
                    <a16:rowId xmlns:a16="http://schemas.microsoft.com/office/drawing/2014/main" val="2748112054"/>
                  </a:ext>
                </a:extLst>
              </a:tr>
            </a:tbl>
          </a:graphicData>
        </a:graphic>
      </p:graphicFrame>
    </p:spTree>
    <p:extLst>
      <p:ext uri="{BB962C8B-B14F-4D97-AF65-F5344CB8AC3E}">
        <p14:creationId xmlns:p14="http://schemas.microsoft.com/office/powerpoint/2010/main" val="937095995"/>
      </p:ext>
    </p:extLst>
  </p:cSld>
  <p:clrMapOvr>
    <a:masterClrMapping/>
  </p:clrMapOvr>
</p:sld>
</file>

<file path=ppt/theme/theme1.xml><?xml version="1.0" encoding="utf-8"?>
<a:theme xmlns:a="http://schemas.openxmlformats.org/drawingml/2006/main" name="Re-energize Materials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41E825A-1F5F-4A38-9E7A-AB5C743873E5}" vid="{C33D33B3-9F76-472F-84D7-B515D56733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f90000-ef1a-4e9c-9e31-3d374e0bef32" xsi:nil="true"/>
    <lcf76f155ced4ddcb4097134ff3c332f xmlns="9bd540c9-a237-4c79-86d5-939080bbced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as" ma:contentTypeID="0x010100FF9C759ADD577C46AFA8547612EBBDA0" ma:contentTypeVersion="13" ma:contentTypeDescription="Kurkite naują dokumentą." ma:contentTypeScope="" ma:versionID="bc5d4813f963f22922c0c3bac0b6af3e">
  <xsd:schema xmlns:xsd="http://www.w3.org/2001/XMLSchema" xmlns:xs="http://www.w3.org/2001/XMLSchema" xmlns:p="http://schemas.microsoft.com/office/2006/metadata/properties" xmlns:ns2="9bd540c9-a237-4c79-86d5-939080bbced8" xmlns:ns3="30f90000-ef1a-4e9c-9e31-3d374e0bef32" targetNamespace="http://schemas.microsoft.com/office/2006/metadata/properties" ma:root="true" ma:fieldsID="005f6c4d4b966f059c44c89411d80056" ns2:_="" ns3:_="">
    <xsd:import namespace="9bd540c9-a237-4c79-86d5-939080bbced8"/>
    <xsd:import namespace="30f90000-ef1a-4e9c-9e31-3d374e0be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40c9-a237-4c79-86d5-939080bbc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73186e69-6b68-42b7-8373-79ae1ec203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f90000-ef1a-4e9c-9e31-3d374e0bef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23869b-13bd-4460-92d3-0dfb042eb236}" ma:internalName="TaxCatchAll" ma:showField="CatchAllData" ma:web="30f90000-ef1a-4e9c-9e31-3d374e0bef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F2A77B-92CC-40F9-92B9-511F63A67B45}">
  <ds:schemaRefs>
    <ds:schemaRef ds:uri="http://schemas.microsoft.com/sharepoint/v3/contenttype/forms"/>
  </ds:schemaRefs>
</ds:datastoreItem>
</file>

<file path=customXml/itemProps2.xml><?xml version="1.0" encoding="utf-8"?>
<ds:datastoreItem xmlns:ds="http://schemas.openxmlformats.org/officeDocument/2006/customXml" ds:itemID="{78B1DCB8-558F-44FE-B014-E67369ED90E1}">
  <ds:schemaRefs>
    <ds:schemaRef ds:uri="http://schemas.microsoft.com/office/2006/metadata/properties"/>
    <ds:schemaRef ds:uri="http://schemas.microsoft.com/office/infopath/2007/PartnerControls"/>
    <ds:schemaRef ds:uri="30f90000-ef1a-4e9c-9e31-3d374e0bef32"/>
    <ds:schemaRef ds:uri="9bd540c9-a237-4c79-86d5-939080bbced8"/>
  </ds:schemaRefs>
</ds:datastoreItem>
</file>

<file path=customXml/itemProps3.xml><?xml version="1.0" encoding="utf-8"?>
<ds:datastoreItem xmlns:ds="http://schemas.openxmlformats.org/officeDocument/2006/customXml" ds:itemID="{D9A2A3E6-BFAF-451B-895B-1DA21CD787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40c9-a237-4c79-86d5-939080bbced8"/>
    <ds:schemaRef ds:uri="30f90000-ef1a-4e9c-9e31-3d374e0be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671</TotalTime>
  <Words>3936</Words>
  <Application>Microsoft Office PowerPoint</Application>
  <PresentationFormat>Widescreen</PresentationFormat>
  <Paragraphs>467</Paragraphs>
  <Slides>61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Aptos</vt:lpstr>
      <vt:lpstr>Arial</vt:lpstr>
      <vt:lpstr>Calibri</vt:lpstr>
      <vt:lpstr>Calibri Light</vt:lpstr>
      <vt:lpstr>Cambria Math</vt:lpstr>
      <vt:lpstr>Corbel</vt:lpstr>
      <vt:lpstr>Wingdings</vt:lpstr>
      <vt:lpstr>Re-energize Materials Template</vt:lpstr>
      <vt:lpstr>7 modulis Modernizavimas su šilumos siurbliais</vt:lpstr>
      <vt:lpstr>7 modulio apžvalga</vt:lpstr>
      <vt:lpstr>7 modulio turinys</vt:lpstr>
      <vt:lpstr>46 Užsiėmimas</vt:lpstr>
      <vt:lpstr>46 Užsiėmimo tikslai</vt:lpstr>
      <vt:lpstr>46 Užsiėmimo turinys</vt:lpstr>
      <vt:lpstr>Kodėl svarbu modernizuoti</vt:lpstr>
      <vt:lpstr>Aukštos ir žemos temperatūros sistemos</vt:lpstr>
      <vt:lpstr>Bendrinė modernizavimo schema</vt:lpstr>
      <vt:lpstr>VIENBUTIS NAMAS, ORADEA</vt:lpstr>
      <vt:lpstr>Demonstracinio atvejo apžvalga</vt:lpstr>
      <vt:lpstr>Pradinė būklė (prieš modernizavimą)</vt:lpstr>
      <vt:lpstr>Modernizavimo strategija</vt:lpstr>
      <vt:lpstr>APYGARDOS GREITOSIOS PAGALBOS LIGONINĖ, ORADEA</vt:lpstr>
      <vt:lpstr>Demonstracinio atvejo apžvalga</vt:lpstr>
      <vt:lpstr>Pradinė būklė (prieš modernizavimą)</vt:lpstr>
      <vt:lpstr>Modifikavimo apribojimai</vt:lpstr>
      <vt:lpstr>Įdiegtas techninis sprendimas</vt:lpstr>
      <vt:lpstr>Rezultatai</vt:lpstr>
      <vt:lpstr>Abiejų demonstracinių versijų principai</vt:lpstr>
      <vt:lpstr>47 Užsiėmimas</vt:lpstr>
      <vt:lpstr>47 Užsiėmimo tikslai</vt:lpstr>
      <vt:lpstr>47 Užsiėmimo turinys</vt:lpstr>
      <vt:lpstr>Nuo vertinimo iki veiksmų</vt:lpstr>
      <vt:lpstr>Kodėl svarbu apskaičiuoti šildymo poreikį</vt:lpstr>
      <vt:lpstr>Šildymo poreikio skaičiavimas - (EN 12831)</vt:lpstr>
      <vt:lpstr>Supaprastintas vertinimo metodas</vt:lpstr>
      <vt:lpstr>Šilumos siurblio parinkčių apžvalga</vt:lpstr>
      <vt:lpstr>Sprendimų sistema</vt:lpstr>
      <vt:lpstr>48 Užsiėmimas</vt:lpstr>
      <vt:lpstr>48 Užsiėmimo tikslai</vt:lpstr>
      <vt:lpstr>48 Užsiėmimo turinys</vt:lpstr>
      <vt:lpstr>Trys svertai, didinantys efektyvumą</vt:lpstr>
      <vt:lpstr>Kas iš tikrųjų keičiasi, kai T nukrinta</vt:lpstr>
      <vt:lpstr>Izoliacija ir šilumos nuostoliai</vt:lpstr>
      <vt:lpstr>49 Užsiėmimas</vt:lpstr>
      <vt:lpstr>49 Užsiėmimo tikslai</vt:lpstr>
      <vt:lpstr>49 Užsiėmimo turinys</vt:lpstr>
      <vt:lpstr>Skleidėjai: paviršių pavertimas energijos partneriais</vt:lpstr>
      <vt:lpstr>Hidraulika: tylus našumo variklis</vt:lpstr>
      <vt:lpstr>50 Užsiėmimas</vt:lpstr>
      <vt:lpstr>50 Užsiėmimo tikslai</vt:lpstr>
      <vt:lpstr>50 Užsiėmimo turinys</vt:lpstr>
      <vt:lpstr>⚡ Nematomas modernizavimo sėkmės stuburas</vt:lpstr>
      <vt:lpstr>51 Užsiėmimas</vt:lpstr>
      <vt:lpstr>51 Užsiėmimo tikslai</vt:lpstr>
      <vt:lpstr>51 Užsiėmimo turinys</vt:lpstr>
      <vt:lpstr>Kas yra paleidimas?</vt:lpstr>
      <vt:lpstr>Modernizavimo veiksmingumo patvirtinimas</vt:lpstr>
      <vt:lpstr>52 Užsiėmimas</vt:lpstr>
      <vt:lpstr>52 Užsiėmimo tikslai</vt:lpstr>
      <vt:lpstr>52 Užsiėmimo turinys</vt:lpstr>
      <vt:lpstr>Komforto suvokimas žemos temperatūros sistemose</vt:lpstr>
      <vt:lpstr>Praktiniai patarimai</vt:lpstr>
      <vt:lpstr>53 Užsiėmimas</vt:lpstr>
      <vt:lpstr>53 Užsiėmimo tikslai</vt:lpstr>
      <vt:lpstr>53 Užsiėmimo turinys</vt:lpstr>
      <vt:lpstr>Trumpas galutinio naudotojo mokymas Techninės priežiūros užduotys</vt:lpstr>
      <vt:lpstr>Kontrolė ir stebėsena: veiksmingumo palaikymas</vt:lpstr>
      <vt:lpstr>Bibliografija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Katerina Manika</dc:creator>
  <cp:lastModifiedBy>raimondas</cp:lastModifiedBy>
  <cp:revision>22</cp:revision>
  <dcterms:created xsi:type="dcterms:W3CDTF">2024-12-02T11:27:35Z</dcterms:created>
  <dcterms:modified xsi:type="dcterms:W3CDTF">2026-04-08T10:31:35Z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0x010100FF9C759ADD577C46AFA8547612EBBDA0</vt:lpwstr>
  </property>
</Properties>
</file>